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68F0E2-5115-47DB-9521-5D1B5FE164C4}">
          <p14:sldIdLst>
            <p14:sldId id="327"/>
            <p14:sldId id="330"/>
          </p14:sldIdLst>
        </p14:section>
        <p14:section name="Executive summary" id="{95A0C240-91B5-434B-9B69-FEB92D3E2902}">
          <p14:sldIdLst>
            <p14:sldId id="331"/>
          </p14:sldIdLst>
        </p14:section>
        <p14:section name="Inrtoduction" id="{DFDF64B9-262B-4F03-9999-65EFDC40C102}">
          <p14:sldIdLst>
            <p14:sldId id="332"/>
          </p14:sldIdLst>
        </p14:section>
        <p14:section name="Methodology" id="{DBD96E46-D043-4E8A-8C63-226183B79A4D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  <p14:sldId id="294"/>
            <p14:sldId id="296"/>
            <p14:sldId id="318"/>
            <p14:sldId id="319"/>
            <p14:sldId id="321"/>
            <p14:sldId id="322"/>
            <p14:sldId id="323"/>
            <p14:sldId id="324"/>
            <p14:sldId id="288"/>
            <p14:sldId id="289"/>
            <p14:sldId id="320"/>
            <p14:sldId id="274"/>
            <p14:sldId id="27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hp" initials="h" lastIdx="1" clrIdx="6">
    <p:extLst>
      <p:ext uri="{19B8F6BF-5375-455C-9EA6-DF929625EA0E}">
        <p15:presenceInfo xmlns:p15="http://schemas.microsoft.com/office/powerpoint/2012/main" userId="cd2ac7fc99a67cad" providerId="Windows Liv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41" autoAdjust="0"/>
  </p:normalViewPr>
  <p:slideViewPr>
    <p:cSldViewPr snapToGrid="0" snapToObjects="1">
      <p:cViewPr>
        <p:scale>
          <a:sx n="100" d="100"/>
          <a:sy n="100" d="100"/>
        </p:scale>
        <p:origin x="72" y="-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1F917-A00C-44EB-8BA2-D3BA711F1AB9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D6CDC-8ECF-4A79-A96D-278D01FD78FB}">
      <dgm:prSet phldrT="[Text]" custT="1"/>
      <dgm:spPr/>
      <dgm:t>
        <a:bodyPr/>
        <a:lstStyle/>
        <a:p>
          <a:r>
            <a:rPr lang="en-US" sz="1600" dirty="0" smtClean="0"/>
            <a:t>Make a GET request to Space-X API</a:t>
          </a:r>
          <a:endParaRPr lang="en-US" sz="1600" dirty="0"/>
        </a:p>
      </dgm:t>
    </dgm:pt>
    <dgm:pt modelId="{312B6A5E-3BAB-44D1-B4A9-1061FC213991}" type="parTrans" cxnId="{C54B73A3-30EB-4623-950F-8A00BAFF9C4E}">
      <dgm:prSet/>
      <dgm:spPr/>
      <dgm:t>
        <a:bodyPr/>
        <a:lstStyle/>
        <a:p>
          <a:endParaRPr lang="en-US"/>
        </a:p>
      </dgm:t>
    </dgm:pt>
    <dgm:pt modelId="{EC632A33-13BD-4663-8C4E-79AECDA691C8}" type="sibTrans" cxnId="{C54B73A3-30EB-4623-950F-8A00BAFF9C4E}">
      <dgm:prSet/>
      <dgm:spPr/>
      <dgm:t>
        <a:bodyPr/>
        <a:lstStyle/>
        <a:p>
          <a:endParaRPr lang="en-US"/>
        </a:p>
      </dgm:t>
    </dgm:pt>
    <dgm:pt modelId="{E185FC8D-E9B6-47EC-A19F-78AD4C20FC23}">
      <dgm:prSet phldrT="[Text]" custT="1"/>
      <dgm:spPr/>
      <dgm:t>
        <a:bodyPr/>
        <a:lstStyle/>
        <a:p>
          <a:r>
            <a:rPr lang="en-US" sz="1600" dirty="0" smtClean="0"/>
            <a:t>Convert the response to JSON file and normalize the data</a:t>
          </a:r>
          <a:endParaRPr lang="en-US" sz="1600" dirty="0"/>
        </a:p>
      </dgm:t>
    </dgm:pt>
    <dgm:pt modelId="{CEE90FAE-BD2F-433E-ACAD-710BF78FB526}" type="parTrans" cxnId="{347B35C8-A5FD-459F-8CB5-E81B6DA6B88F}">
      <dgm:prSet/>
      <dgm:spPr/>
      <dgm:t>
        <a:bodyPr/>
        <a:lstStyle/>
        <a:p>
          <a:endParaRPr lang="en-US"/>
        </a:p>
      </dgm:t>
    </dgm:pt>
    <dgm:pt modelId="{AC3EB060-E099-4F74-B3E6-DA39C00ABE43}" type="sibTrans" cxnId="{347B35C8-A5FD-459F-8CB5-E81B6DA6B88F}">
      <dgm:prSet/>
      <dgm:spPr/>
      <dgm:t>
        <a:bodyPr/>
        <a:lstStyle/>
        <a:p>
          <a:endParaRPr lang="en-US"/>
        </a:p>
      </dgm:t>
    </dgm:pt>
    <dgm:pt modelId="{6BC0427C-9E22-4AAB-B944-CF93F5760FD8}">
      <dgm:prSet phldrT="[Text]" custT="1"/>
      <dgm:spPr/>
      <dgm:t>
        <a:bodyPr/>
        <a:lstStyle/>
        <a:p>
          <a:r>
            <a:rPr lang="en-US" sz="1600" dirty="0" smtClean="0"/>
            <a:t>Define the list of data to be stored</a:t>
          </a:r>
        </a:p>
      </dgm:t>
    </dgm:pt>
    <dgm:pt modelId="{4C8EFF9D-4B0C-434D-9F6A-0405817ADDC0}" type="parTrans" cxnId="{0A83E613-5482-4EF5-AF66-DAEE10CC5830}">
      <dgm:prSet/>
      <dgm:spPr/>
      <dgm:t>
        <a:bodyPr/>
        <a:lstStyle/>
        <a:p>
          <a:endParaRPr lang="en-US"/>
        </a:p>
      </dgm:t>
    </dgm:pt>
    <dgm:pt modelId="{E299EA8D-8B77-4C15-A773-61CB1CF93B3B}" type="sibTrans" cxnId="{0A83E613-5482-4EF5-AF66-DAEE10CC5830}">
      <dgm:prSet/>
      <dgm:spPr/>
      <dgm:t>
        <a:bodyPr/>
        <a:lstStyle/>
        <a:p>
          <a:endParaRPr lang="en-US"/>
        </a:p>
      </dgm:t>
    </dgm:pt>
    <dgm:pt modelId="{EADA3FDF-5D42-48BA-BFEA-AC5D460FBD84}">
      <dgm:prSet phldrT="[Text]" custT="1"/>
      <dgm:spPr/>
      <dgm:t>
        <a:bodyPr/>
        <a:lstStyle/>
        <a:p>
          <a:r>
            <a:rPr lang="en-US" sz="1600" dirty="0" smtClean="0"/>
            <a:t>Put list as values in a Dictionary</a:t>
          </a:r>
          <a:endParaRPr lang="en-US" sz="1600" dirty="0"/>
        </a:p>
      </dgm:t>
    </dgm:pt>
    <dgm:pt modelId="{3AD81B05-DAE5-4D38-A3E4-E87ACF7EBF32}" type="parTrans" cxnId="{7254BEEA-26FC-493D-9948-527DBCA61AF3}">
      <dgm:prSet/>
      <dgm:spPr/>
      <dgm:t>
        <a:bodyPr/>
        <a:lstStyle/>
        <a:p>
          <a:endParaRPr lang="en-US"/>
        </a:p>
      </dgm:t>
    </dgm:pt>
    <dgm:pt modelId="{9CB42E39-14C3-4375-90B1-9D73EDBEC2E3}" type="sibTrans" cxnId="{7254BEEA-26FC-493D-9948-527DBCA61AF3}">
      <dgm:prSet/>
      <dgm:spPr/>
      <dgm:t>
        <a:bodyPr/>
        <a:lstStyle/>
        <a:p>
          <a:endParaRPr lang="en-US"/>
        </a:p>
      </dgm:t>
    </dgm:pt>
    <dgm:pt modelId="{6024CFBC-1401-48AD-9C71-80EAA322B24E}">
      <dgm:prSet phldrT="[Text]" custT="1"/>
      <dgm:spPr/>
      <dgm:t>
        <a:bodyPr/>
        <a:lstStyle/>
        <a:p>
          <a:r>
            <a:rPr lang="en-US" sz="1600" dirty="0" smtClean="0"/>
            <a:t>Create DataFrame with pandas</a:t>
          </a:r>
          <a:endParaRPr lang="en-US" sz="1600" dirty="0"/>
        </a:p>
      </dgm:t>
    </dgm:pt>
    <dgm:pt modelId="{460DD4C0-1C77-401C-AE0E-297955D4AEC1}" type="parTrans" cxnId="{784DF30D-A47E-407C-80DF-175FE9B82E3A}">
      <dgm:prSet/>
      <dgm:spPr/>
      <dgm:t>
        <a:bodyPr/>
        <a:lstStyle/>
        <a:p>
          <a:endParaRPr lang="en-US"/>
        </a:p>
      </dgm:t>
    </dgm:pt>
    <dgm:pt modelId="{88D68C2E-8804-4090-AED7-57982A17C4FA}" type="sibTrans" cxnId="{784DF30D-A47E-407C-80DF-175FE9B82E3A}">
      <dgm:prSet/>
      <dgm:spPr/>
      <dgm:t>
        <a:bodyPr/>
        <a:lstStyle/>
        <a:p>
          <a:endParaRPr lang="en-US"/>
        </a:p>
      </dgm:t>
    </dgm:pt>
    <dgm:pt modelId="{4A72AE4E-8C46-4CDF-995E-548D4B65CA23}">
      <dgm:prSet phldrT="[Text]" custT="1"/>
      <dgm:spPr/>
      <dgm:t>
        <a:bodyPr/>
        <a:lstStyle/>
        <a:p>
          <a:r>
            <a:rPr lang="en-US" sz="1600" dirty="0" smtClean="0"/>
            <a:t>Reset FlightNumber column and replace missing values of Payload with mean values</a:t>
          </a:r>
          <a:endParaRPr lang="en-US" sz="1600" dirty="0"/>
        </a:p>
      </dgm:t>
    </dgm:pt>
    <dgm:pt modelId="{C7D9556D-8C8A-44E2-ADB6-875E155A4C99}" type="parTrans" cxnId="{5B1EEDB5-FDDF-4CD0-8176-91B8BBF9D753}">
      <dgm:prSet/>
      <dgm:spPr/>
      <dgm:t>
        <a:bodyPr/>
        <a:lstStyle/>
        <a:p>
          <a:endParaRPr lang="en-US"/>
        </a:p>
      </dgm:t>
    </dgm:pt>
    <dgm:pt modelId="{36C66A63-1E0F-4361-9BC8-692508DC2053}" type="sibTrans" cxnId="{5B1EEDB5-FDDF-4CD0-8176-91B8BBF9D753}">
      <dgm:prSet/>
      <dgm:spPr/>
      <dgm:t>
        <a:bodyPr/>
        <a:lstStyle/>
        <a:p>
          <a:endParaRPr lang="en-US"/>
        </a:p>
      </dgm:t>
    </dgm:pt>
    <dgm:pt modelId="{CB7F6211-6944-4805-B8EF-C7C407B02F64}">
      <dgm:prSet phldrT="[Text]" custT="1"/>
      <dgm:spPr/>
      <dgm:t>
        <a:bodyPr/>
        <a:lstStyle/>
        <a:p>
          <a:r>
            <a:rPr lang="en-US" sz="1600" dirty="0" smtClean="0"/>
            <a:t>Filter the DataFrame to include only Falcon 9 launches</a:t>
          </a:r>
          <a:endParaRPr lang="en-US" dirty="0"/>
        </a:p>
      </dgm:t>
    </dgm:pt>
    <dgm:pt modelId="{C9F042D7-0005-475E-803E-9B20C8BE6142}" type="parTrans" cxnId="{35DC961B-3987-4CDD-B2F9-8BD54E79241F}">
      <dgm:prSet/>
      <dgm:spPr/>
      <dgm:t>
        <a:bodyPr/>
        <a:lstStyle/>
        <a:p>
          <a:endParaRPr lang="en-US"/>
        </a:p>
      </dgm:t>
    </dgm:pt>
    <dgm:pt modelId="{8099410A-5936-42F5-A1AF-166FA5F5DDF9}" type="sibTrans" cxnId="{35DC961B-3987-4CDD-B2F9-8BD54E79241F}">
      <dgm:prSet/>
      <dgm:spPr/>
      <dgm:t>
        <a:bodyPr/>
        <a:lstStyle/>
        <a:p>
          <a:endParaRPr lang="en-US"/>
        </a:p>
      </dgm:t>
    </dgm:pt>
    <dgm:pt modelId="{32C17EE1-20EA-45C9-9E20-5D550F6659B7}">
      <dgm:prSet phldrT="[Text]"/>
      <dgm:spPr/>
      <dgm:t>
        <a:bodyPr/>
        <a:lstStyle/>
        <a:p>
          <a:r>
            <a:rPr lang="en-US" dirty="0" smtClean="0"/>
            <a:t>Create DataFrame with pandas</a:t>
          </a:r>
          <a:endParaRPr lang="en-US" dirty="0"/>
        </a:p>
      </dgm:t>
    </dgm:pt>
    <dgm:pt modelId="{4880F354-4B5C-4707-9612-BB431D407E9A}" type="parTrans" cxnId="{989B99D9-52B0-4F1F-A2C4-A18812500DB1}">
      <dgm:prSet/>
      <dgm:spPr/>
      <dgm:t>
        <a:bodyPr/>
        <a:lstStyle/>
        <a:p>
          <a:endParaRPr lang="en-US"/>
        </a:p>
      </dgm:t>
    </dgm:pt>
    <dgm:pt modelId="{55B74759-CEEA-47EF-B049-DA411AB7BCB2}" type="sibTrans" cxnId="{989B99D9-52B0-4F1F-A2C4-A18812500DB1}">
      <dgm:prSet/>
      <dgm:spPr/>
      <dgm:t>
        <a:bodyPr/>
        <a:lstStyle/>
        <a:p>
          <a:endParaRPr lang="en-US"/>
        </a:p>
      </dgm:t>
    </dgm:pt>
    <dgm:pt modelId="{8CF3BAAA-5056-4BEB-AB94-2445F6C4E8FD}" type="pres">
      <dgm:prSet presAssocID="{3231F917-A00C-44EB-8BA2-D3BA711F1A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40AC41-C19E-4CC7-97DE-29CA5094810B}" type="pres">
      <dgm:prSet presAssocID="{4A72AE4E-8C46-4CDF-995E-548D4B65CA23}" presName="boxAndChildren" presStyleCnt="0"/>
      <dgm:spPr/>
    </dgm:pt>
    <dgm:pt modelId="{F7F6191C-6114-4FA9-AC64-7B7BF3495EF8}" type="pres">
      <dgm:prSet presAssocID="{4A72AE4E-8C46-4CDF-995E-548D4B65CA23}" presName="parentTextBox" presStyleLbl="node1" presStyleIdx="0" presStyleCnt="8" custScaleY="162968"/>
      <dgm:spPr/>
      <dgm:t>
        <a:bodyPr/>
        <a:lstStyle/>
        <a:p>
          <a:endParaRPr lang="en-US"/>
        </a:p>
      </dgm:t>
    </dgm:pt>
    <dgm:pt modelId="{CD7C6169-DCD9-4C76-B9D3-C299D808C046}" type="pres">
      <dgm:prSet presAssocID="{8099410A-5936-42F5-A1AF-166FA5F5DDF9}" presName="sp" presStyleCnt="0"/>
      <dgm:spPr/>
    </dgm:pt>
    <dgm:pt modelId="{6C9A925E-442F-46F6-A55B-EF5F9678D086}" type="pres">
      <dgm:prSet presAssocID="{CB7F6211-6944-4805-B8EF-C7C407B02F64}" presName="arrowAndChildren" presStyleCnt="0"/>
      <dgm:spPr/>
    </dgm:pt>
    <dgm:pt modelId="{2ED9630F-5ACD-4FE8-9347-84389DF04ACE}" type="pres">
      <dgm:prSet presAssocID="{CB7F6211-6944-4805-B8EF-C7C407B02F64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A471E01A-9E23-4365-B0F2-6CC9213ADA0D}" type="pres">
      <dgm:prSet presAssocID="{55B74759-CEEA-47EF-B049-DA411AB7BCB2}" presName="sp" presStyleCnt="0"/>
      <dgm:spPr/>
    </dgm:pt>
    <dgm:pt modelId="{CF8A4A06-131B-4AA3-AD7C-67AEDA4D8674}" type="pres">
      <dgm:prSet presAssocID="{32C17EE1-20EA-45C9-9E20-5D550F6659B7}" presName="arrowAndChildren" presStyleCnt="0"/>
      <dgm:spPr/>
    </dgm:pt>
    <dgm:pt modelId="{B1FFAE36-09F2-4566-A1FD-CEE232F34A69}" type="pres">
      <dgm:prSet presAssocID="{32C17EE1-20EA-45C9-9E20-5D550F6659B7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1A8DF4DA-AAF4-43E7-8151-3BE3CCF763DE}" type="pres">
      <dgm:prSet presAssocID="{88D68C2E-8804-4090-AED7-57982A17C4FA}" presName="sp" presStyleCnt="0"/>
      <dgm:spPr/>
    </dgm:pt>
    <dgm:pt modelId="{73821FE2-083E-4BC7-8575-D58DCB099C55}" type="pres">
      <dgm:prSet presAssocID="{6024CFBC-1401-48AD-9C71-80EAA322B24E}" presName="arrowAndChildren" presStyleCnt="0"/>
      <dgm:spPr/>
    </dgm:pt>
    <dgm:pt modelId="{7E58FB6F-82E0-4E6E-BFBF-D102862DE86E}" type="pres">
      <dgm:prSet presAssocID="{6024CFBC-1401-48AD-9C71-80EAA322B24E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490AE45B-ADE0-439B-806B-4871A26FE2B8}" type="pres">
      <dgm:prSet presAssocID="{9CB42E39-14C3-4375-90B1-9D73EDBEC2E3}" presName="sp" presStyleCnt="0"/>
      <dgm:spPr/>
    </dgm:pt>
    <dgm:pt modelId="{9F187450-3D18-4D89-B18B-D959E849489D}" type="pres">
      <dgm:prSet presAssocID="{EADA3FDF-5D42-48BA-BFEA-AC5D460FBD84}" presName="arrowAndChildren" presStyleCnt="0"/>
      <dgm:spPr/>
    </dgm:pt>
    <dgm:pt modelId="{5F393CA1-363F-4EA5-8FAD-FD4D59421C5A}" type="pres">
      <dgm:prSet presAssocID="{EADA3FDF-5D42-48BA-BFEA-AC5D460FBD84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B05D7BA3-5F8D-4C85-8EA5-F2E1C31FD2EA}" type="pres">
      <dgm:prSet presAssocID="{E299EA8D-8B77-4C15-A773-61CB1CF93B3B}" presName="sp" presStyleCnt="0"/>
      <dgm:spPr/>
    </dgm:pt>
    <dgm:pt modelId="{C900C43A-2DB8-49C5-9A2D-813FF86D1589}" type="pres">
      <dgm:prSet presAssocID="{6BC0427C-9E22-4AAB-B944-CF93F5760FD8}" presName="arrowAndChildren" presStyleCnt="0"/>
      <dgm:spPr/>
    </dgm:pt>
    <dgm:pt modelId="{8E5C2E17-16DC-4D20-A470-445CDB33FBC8}" type="pres">
      <dgm:prSet presAssocID="{6BC0427C-9E22-4AAB-B944-CF93F5760FD8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51630C23-693F-457F-8B32-1187BB3903DD}" type="pres">
      <dgm:prSet presAssocID="{AC3EB060-E099-4F74-B3E6-DA39C00ABE43}" presName="sp" presStyleCnt="0"/>
      <dgm:spPr/>
    </dgm:pt>
    <dgm:pt modelId="{F469DD6D-0CC4-493E-93D3-1AAA0AD50663}" type="pres">
      <dgm:prSet presAssocID="{E185FC8D-E9B6-47EC-A19F-78AD4C20FC23}" presName="arrowAndChildren" presStyleCnt="0"/>
      <dgm:spPr/>
    </dgm:pt>
    <dgm:pt modelId="{14CDEE6B-7CAA-40B8-A350-CB8154467DA2}" type="pres">
      <dgm:prSet presAssocID="{E185FC8D-E9B6-47EC-A19F-78AD4C20FC23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ADAF238D-676F-4E50-A629-E0748CDC8864}" type="pres">
      <dgm:prSet presAssocID="{EC632A33-13BD-4663-8C4E-79AECDA691C8}" presName="sp" presStyleCnt="0"/>
      <dgm:spPr/>
    </dgm:pt>
    <dgm:pt modelId="{2C0604BA-B29B-4116-8202-91C3E54F693F}" type="pres">
      <dgm:prSet presAssocID="{DBCD6CDC-8ECF-4A79-A96D-278D01FD78FB}" presName="arrowAndChildren" presStyleCnt="0"/>
      <dgm:spPr/>
    </dgm:pt>
    <dgm:pt modelId="{86369FF5-E7B4-451F-8C2E-B00845C7FA2F}" type="pres">
      <dgm:prSet presAssocID="{DBCD6CDC-8ECF-4A79-A96D-278D01FD78FB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B1EEDB5-FDDF-4CD0-8176-91B8BBF9D753}" srcId="{3231F917-A00C-44EB-8BA2-D3BA711F1AB9}" destId="{4A72AE4E-8C46-4CDF-995E-548D4B65CA23}" srcOrd="7" destOrd="0" parTransId="{C7D9556D-8C8A-44E2-ADB6-875E155A4C99}" sibTransId="{36C66A63-1E0F-4361-9BC8-692508DC2053}"/>
    <dgm:cxn modelId="{989B99D9-52B0-4F1F-A2C4-A18812500DB1}" srcId="{3231F917-A00C-44EB-8BA2-D3BA711F1AB9}" destId="{32C17EE1-20EA-45C9-9E20-5D550F6659B7}" srcOrd="5" destOrd="0" parTransId="{4880F354-4B5C-4707-9612-BB431D407E9A}" sibTransId="{55B74759-CEEA-47EF-B049-DA411AB7BCB2}"/>
    <dgm:cxn modelId="{0A83E613-5482-4EF5-AF66-DAEE10CC5830}" srcId="{3231F917-A00C-44EB-8BA2-D3BA711F1AB9}" destId="{6BC0427C-9E22-4AAB-B944-CF93F5760FD8}" srcOrd="2" destOrd="0" parTransId="{4C8EFF9D-4B0C-434D-9F6A-0405817ADDC0}" sibTransId="{E299EA8D-8B77-4C15-A773-61CB1CF93B3B}"/>
    <dgm:cxn modelId="{65A41217-3832-4FC0-A3A3-FC5641AE801D}" type="presOf" srcId="{3231F917-A00C-44EB-8BA2-D3BA711F1AB9}" destId="{8CF3BAAA-5056-4BEB-AB94-2445F6C4E8FD}" srcOrd="0" destOrd="0" presId="urn:microsoft.com/office/officeart/2005/8/layout/process4"/>
    <dgm:cxn modelId="{7254BEEA-26FC-493D-9948-527DBCA61AF3}" srcId="{3231F917-A00C-44EB-8BA2-D3BA711F1AB9}" destId="{EADA3FDF-5D42-48BA-BFEA-AC5D460FBD84}" srcOrd="3" destOrd="0" parTransId="{3AD81B05-DAE5-4D38-A3E4-E87ACF7EBF32}" sibTransId="{9CB42E39-14C3-4375-90B1-9D73EDBEC2E3}"/>
    <dgm:cxn modelId="{83A76017-CE86-45A6-8651-3B830DB5E416}" type="presOf" srcId="{EADA3FDF-5D42-48BA-BFEA-AC5D460FBD84}" destId="{5F393CA1-363F-4EA5-8FAD-FD4D59421C5A}" srcOrd="0" destOrd="0" presId="urn:microsoft.com/office/officeart/2005/8/layout/process4"/>
    <dgm:cxn modelId="{35DC961B-3987-4CDD-B2F9-8BD54E79241F}" srcId="{3231F917-A00C-44EB-8BA2-D3BA711F1AB9}" destId="{CB7F6211-6944-4805-B8EF-C7C407B02F64}" srcOrd="6" destOrd="0" parTransId="{C9F042D7-0005-475E-803E-9B20C8BE6142}" sibTransId="{8099410A-5936-42F5-A1AF-166FA5F5DDF9}"/>
    <dgm:cxn modelId="{6492810E-F959-4F68-9BC6-BECFB3E62A82}" type="presOf" srcId="{6024CFBC-1401-48AD-9C71-80EAA322B24E}" destId="{7E58FB6F-82E0-4E6E-BFBF-D102862DE86E}" srcOrd="0" destOrd="0" presId="urn:microsoft.com/office/officeart/2005/8/layout/process4"/>
    <dgm:cxn modelId="{2D953FA5-9269-459C-B349-B72F1B1D7FF4}" type="presOf" srcId="{DBCD6CDC-8ECF-4A79-A96D-278D01FD78FB}" destId="{86369FF5-E7B4-451F-8C2E-B00845C7FA2F}" srcOrd="0" destOrd="0" presId="urn:microsoft.com/office/officeart/2005/8/layout/process4"/>
    <dgm:cxn modelId="{B7F5783C-7CB6-4EC2-A7E4-DF8ABC1E2C26}" type="presOf" srcId="{4A72AE4E-8C46-4CDF-995E-548D4B65CA23}" destId="{F7F6191C-6114-4FA9-AC64-7B7BF3495EF8}" srcOrd="0" destOrd="0" presId="urn:microsoft.com/office/officeart/2005/8/layout/process4"/>
    <dgm:cxn modelId="{D83E1C38-5071-40C3-AF5B-36ADB2BDDDD4}" type="presOf" srcId="{CB7F6211-6944-4805-B8EF-C7C407B02F64}" destId="{2ED9630F-5ACD-4FE8-9347-84389DF04ACE}" srcOrd="0" destOrd="0" presId="urn:microsoft.com/office/officeart/2005/8/layout/process4"/>
    <dgm:cxn modelId="{C54B73A3-30EB-4623-950F-8A00BAFF9C4E}" srcId="{3231F917-A00C-44EB-8BA2-D3BA711F1AB9}" destId="{DBCD6CDC-8ECF-4A79-A96D-278D01FD78FB}" srcOrd="0" destOrd="0" parTransId="{312B6A5E-3BAB-44D1-B4A9-1061FC213991}" sibTransId="{EC632A33-13BD-4663-8C4E-79AECDA691C8}"/>
    <dgm:cxn modelId="{9CF3C713-386D-4727-9F0E-152BDF492E09}" type="presOf" srcId="{32C17EE1-20EA-45C9-9E20-5D550F6659B7}" destId="{B1FFAE36-09F2-4566-A1FD-CEE232F34A69}" srcOrd="0" destOrd="0" presId="urn:microsoft.com/office/officeart/2005/8/layout/process4"/>
    <dgm:cxn modelId="{784DF30D-A47E-407C-80DF-175FE9B82E3A}" srcId="{3231F917-A00C-44EB-8BA2-D3BA711F1AB9}" destId="{6024CFBC-1401-48AD-9C71-80EAA322B24E}" srcOrd="4" destOrd="0" parTransId="{460DD4C0-1C77-401C-AE0E-297955D4AEC1}" sibTransId="{88D68C2E-8804-4090-AED7-57982A17C4FA}"/>
    <dgm:cxn modelId="{60A52F70-33BC-47AC-8375-E59C1C72DE03}" type="presOf" srcId="{6BC0427C-9E22-4AAB-B944-CF93F5760FD8}" destId="{8E5C2E17-16DC-4D20-A470-445CDB33FBC8}" srcOrd="0" destOrd="0" presId="urn:microsoft.com/office/officeart/2005/8/layout/process4"/>
    <dgm:cxn modelId="{5F3FC9DA-F6DE-4A48-9489-9152847B1701}" type="presOf" srcId="{E185FC8D-E9B6-47EC-A19F-78AD4C20FC23}" destId="{14CDEE6B-7CAA-40B8-A350-CB8154467DA2}" srcOrd="0" destOrd="0" presId="urn:microsoft.com/office/officeart/2005/8/layout/process4"/>
    <dgm:cxn modelId="{347B35C8-A5FD-459F-8CB5-E81B6DA6B88F}" srcId="{3231F917-A00C-44EB-8BA2-D3BA711F1AB9}" destId="{E185FC8D-E9B6-47EC-A19F-78AD4C20FC23}" srcOrd="1" destOrd="0" parTransId="{CEE90FAE-BD2F-433E-ACAD-710BF78FB526}" sibTransId="{AC3EB060-E099-4F74-B3E6-DA39C00ABE43}"/>
    <dgm:cxn modelId="{C0A0A8D7-16DE-46ED-9284-B0A64604AD08}" type="presParOf" srcId="{8CF3BAAA-5056-4BEB-AB94-2445F6C4E8FD}" destId="{E040AC41-C19E-4CC7-97DE-29CA5094810B}" srcOrd="0" destOrd="0" presId="urn:microsoft.com/office/officeart/2005/8/layout/process4"/>
    <dgm:cxn modelId="{F3856615-F16B-4F28-AB26-241EEE7E76DA}" type="presParOf" srcId="{E040AC41-C19E-4CC7-97DE-29CA5094810B}" destId="{F7F6191C-6114-4FA9-AC64-7B7BF3495EF8}" srcOrd="0" destOrd="0" presId="urn:microsoft.com/office/officeart/2005/8/layout/process4"/>
    <dgm:cxn modelId="{97D61606-9E99-4EE8-958D-D82DD34DD630}" type="presParOf" srcId="{8CF3BAAA-5056-4BEB-AB94-2445F6C4E8FD}" destId="{CD7C6169-DCD9-4C76-B9D3-C299D808C046}" srcOrd="1" destOrd="0" presId="urn:microsoft.com/office/officeart/2005/8/layout/process4"/>
    <dgm:cxn modelId="{A49F00FF-45D4-4383-8C1A-38B2E6B04CD2}" type="presParOf" srcId="{8CF3BAAA-5056-4BEB-AB94-2445F6C4E8FD}" destId="{6C9A925E-442F-46F6-A55B-EF5F9678D086}" srcOrd="2" destOrd="0" presId="urn:microsoft.com/office/officeart/2005/8/layout/process4"/>
    <dgm:cxn modelId="{6988C222-2AAB-461B-97D9-08E834461009}" type="presParOf" srcId="{6C9A925E-442F-46F6-A55B-EF5F9678D086}" destId="{2ED9630F-5ACD-4FE8-9347-84389DF04ACE}" srcOrd="0" destOrd="0" presId="urn:microsoft.com/office/officeart/2005/8/layout/process4"/>
    <dgm:cxn modelId="{36C47346-F4CF-4E1B-BDCC-AB68817D6A1F}" type="presParOf" srcId="{8CF3BAAA-5056-4BEB-AB94-2445F6C4E8FD}" destId="{A471E01A-9E23-4365-B0F2-6CC9213ADA0D}" srcOrd="3" destOrd="0" presId="urn:microsoft.com/office/officeart/2005/8/layout/process4"/>
    <dgm:cxn modelId="{8009CE09-453E-48AC-8863-6FE01971F632}" type="presParOf" srcId="{8CF3BAAA-5056-4BEB-AB94-2445F6C4E8FD}" destId="{CF8A4A06-131B-4AA3-AD7C-67AEDA4D8674}" srcOrd="4" destOrd="0" presId="urn:microsoft.com/office/officeart/2005/8/layout/process4"/>
    <dgm:cxn modelId="{0070BA30-A606-4A9B-B49E-945D9374437D}" type="presParOf" srcId="{CF8A4A06-131B-4AA3-AD7C-67AEDA4D8674}" destId="{B1FFAE36-09F2-4566-A1FD-CEE232F34A69}" srcOrd="0" destOrd="0" presId="urn:microsoft.com/office/officeart/2005/8/layout/process4"/>
    <dgm:cxn modelId="{7E63A483-D41F-4ADB-9143-5C1E1F65A076}" type="presParOf" srcId="{8CF3BAAA-5056-4BEB-AB94-2445F6C4E8FD}" destId="{1A8DF4DA-AAF4-43E7-8151-3BE3CCF763DE}" srcOrd="5" destOrd="0" presId="urn:microsoft.com/office/officeart/2005/8/layout/process4"/>
    <dgm:cxn modelId="{5B5A68D1-18DD-48D9-97F4-8814542445C2}" type="presParOf" srcId="{8CF3BAAA-5056-4BEB-AB94-2445F6C4E8FD}" destId="{73821FE2-083E-4BC7-8575-D58DCB099C55}" srcOrd="6" destOrd="0" presId="urn:microsoft.com/office/officeart/2005/8/layout/process4"/>
    <dgm:cxn modelId="{17E3CD6B-4728-4C0E-9197-B664E2B5D9C3}" type="presParOf" srcId="{73821FE2-083E-4BC7-8575-D58DCB099C55}" destId="{7E58FB6F-82E0-4E6E-BFBF-D102862DE86E}" srcOrd="0" destOrd="0" presId="urn:microsoft.com/office/officeart/2005/8/layout/process4"/>
    <dgm:cxn modelId="{F1BE1D6C-6068-4499-AE44-DF7C7D35638A}" type="presParOf" srcId="{8CF3BAAA-5056-4BEB-AB94-2445F6C4E8FD}" destId="{490AE45B-ADE0-439B-806B-4871A26FE2B8}" srcOrd="7" destOrd="0" presId="urn:microsoft.com/office/officeart/2005/8/layout/process4"/>
    <dgm:cxn modelId="{0A4DE92D-C97D-464F-8540-4924B3EC56EB}" type="presParOf" srcId="{8CF3BAAA-5056-4BEB-AB94-2445F6C4E8FD}" destId="{9F187450-3D18-4D89-B18B-D959E849489D}" srcOrd="8" destOrd="0" presId="urn:microsoft.com/office/officeart/2005/8/layout/process4"/>
    <dgm:cxn modelId="{4560EFA6-C627-4C6D-9AE5-0F48183686D3}" type="presParOf" srcId="{9F187450-3D18-4D89-B18B-D959E849489D}" destId="{5F393CA1-363F-4EA5-8FAD-FD4D59421C5A}" srcOrd="0" destOrd="0" presId="urn:microsoft.com/office/officeart/2005/8/layout/process4"/>
    <dgm:cxn modelId="{3CCB4B11-EF96-4935-AF89-C802C03B169F}" type="presParOf" srcId="{8CF3BAAA-5056-4BEB-AB94-2445F6C4E8FD}" destId="{B05D7BA3-5F8D-4C85-8EA5-F2E1C31FD2EA}" srcOrd="9" destOrd="0" presId="urn:microsoft.com/office/officeart/2005/8/layout/process4"/>
    <dgm:cxn modelId="{63FC374A-CD5B-4934-BBD5-DA2C0F6E7B79}" type="presParOf" srcId="{8CF3BAAA-5056-4BEB-AB94-2445F6C4E8FD}" destId="{C900C43A-2DB8-49C5-9A2D-813FF86D1589}" srcOrd="10" destOrd="0" presId="urn:microsoft.com/office/officeart/2005/8/layout/process4"/>
    <dgm:cxn modelId="{73B819DA-653A-49B0-BAC9-BF33B438C920}" type="presParOf" srcId="{C900C43A-2DB8-49C5-9A2D-813FF86D1589}" destId="{8E5C2E17-16DC-4D20-A470-445CDB33FBC8}" srcOrd="0" destOrd="0" presId="urn:microsoft.com/office/officeart/2005/8/layout/process4"/>
    <dgm:cxn modelId="{0E7F05AC-DEC9-493F-A6A6-FA2C78C70772}" type="presParOf" srcId="{8CF3BAAA-5056-4BEB-AB94-2445F6C4E8FD}" destId="{51630C23-693F-457F-8B32-1187BB3903DD}" srcOrd="11" destOrd="0" presId="urn:microsoft.com/office/officeart/2005/8/layout/process4"/>
    <dgm:cxn modelId="{D9410BF7-BEBC-4DE3-BDF2-A01FA8A4605F}" type="presParOf" srcId="{8CF3BAAA-5056-4BEB-AB94-2445F6C4E8FD}" destId="{F469DD6D-0CC4-493E-93D3-1AAA0AD50663}" srcOrd="12" destOrd="0" presId="urn:microsoft.com/office/officeart/2005/8/layout/process4"/>
    <dgm:cxn modelId="{65A02E7C-A3A7-49A8-A6B5-FDE21F38B7AD}" type="presParOf" srcId="{F469DD6D-0CC4-493E-93D3-1AAA0AD50663}" destId="{14CDEE6B-7CAA-40B8-A350-CB8154467DA2}" srcOrd="0" destOrd="0" presId="urn:microsoft.com/office/officeart/2005/8/layout/process4"/>
    <dgm:cxn modelId="{701DCB62-1A6C-4965-BA65-AB9B1B4D2B46}" type="presParOf" srcId="{8CF3BAAA-5056-4BEB-AB94-2445F6C4E8FD}" destId="{ADAF238D-676F-4E50-A629-E0748CDC8864}" srcOrd="13" destOrd="0" presId="urn:microsoft.com/office/officeart/2005/8/layout/process4"/>
    <dgm:cxn modelId="{EA825B5F-3D23-489E-8E82-AB6EF07ABAA4}" type="presParOf" srcId="{8CF3BAAA-5056-4BEB-AB94-2445F6C4E8FD}" destId="{2C0604BA-B29B-4116-8202-91C3E54F693F}" srcOrd="14" destOrd="0" presId="urn:microsoft.com/office/officeart/2005/8/layout/process4"/>
    <dgm:cxn modelId="{6992D2EC-C982-4605-A77E-0D82E3284E84}" type="presParOf" srcId="{2C0604BA-B29B-4116-8202-91C3E54F693F}" destId="{86369FF5-E7B4-451F-8C2E-B00845C7FA2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349B36-F91C-4861-BDFF-952C5BD0341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38EC8-AD29-4503-B5BB-1F0D2085466C}">
      <dgm:prSet phldrT="[Text]" custT="1"/>
      <dgm:spPr/>
      <dgm:t>
        <a:bodyPr/>
        <a:lstStyle/>
        <a:p>
          <a:r>
            <a:rPr lang="en-US" sz="1600" dirty="0" smtClean="0"/>
            <a:t>Request HTML page from Wikipedia URL and assign the response to an object </a:t>
          </a:r>
          <a:endParaRPr lang="en-US" sz="1600" dirty="0"/>
        </a:p>
      </dgm:t>
    </dgm:pt>
    <dgm:pt modelId="{A0BDA0AD-F467-45CD-B3D6-7F0FF75751BF}" type="parTrans" cxnId="{DBBD92BC-C76C-4245-A7EB-D806D505A848}">
      <dgm:prSet/>
      <dgm:spPr/>
      <dgm:t>
        <a:bodyPr/>
        <a:lstStyle/>
        <a:p>
          <a:endParaRPr lang="en-US"/>
        </a:p>
      </dgm:t>
    </dgm:pt>
    <dgm:pt modelId="{7EDC1D75-589B-477C-AA41-8DF8570B583F}" type="sibTrans" cxnId="{DBBD92BC-C76C-4245-A7EB-D806D505A848}">
      <dgm:prSet/>
      <dgm:spPr/>
      <dgm:t>
        <a:bodyPr/>
        <a:lstStyle/>
        <a:p>
          <a:endParaRPr lang="en-US"/>
        </a:p>
      </dgm:t>
    </dgm:pt>
    <dgm:pt modelId="{BBD1FD24-4D4B-4394-AE95-8F2532894C12}">
      <dgm:prSet phldrT="[Text]" custT="1"/>
      <dgm:spPr/>
      <dgm:t>
        <a:bodyPr/>
        <a:lstStyle/>
        <a:p>
          <a:r>
            <a:rPr lang="en-US" sz="1600" dirty="0" smtClean="0"/>
            <a:t>Create BeautifulSoup object  and find all tables within the HTML</a:t>
          </a:r>
          <a:endParaRPr lang="en-US" sz="1600" dirty="0"/>
        </a:p>
      </dgm:t>
    </dgm:pt>
    <dgm:pt modelId="{4079E3DA-C71B-42D4-8764-B1668173EF0F}" type="parTrans" cxnId="{F67D1B52-A33B-4F4B-A1FB-9F62D7380DCD}">
      <dgm:prSet/>
      <dgm:spPr/>
      <dgm:t>
        <a:bodyPr/>
        <a:lstStyle/>
        <a:p>
          <a:endParaRPr lang="en-US"/>
        </a:p>
      </dgm:t>
    </dgm:pt>
    <dgm:pt modelId="{FA2FA8AA-5CFA-4AAF-8BB3-12E8E26DB36C}" type="sibTrans" cxnId="{F67D1B52-A33B-4F4B-A1FB-9F62D7380DCD}">
      <dgm:prSet/>
      <dgm:spPr/>
      <dgm:t>
        <a:bodyPr/>
        <a:lstStyle/>
        <a:p>
          <a:endParaRPr lang="en-US"/>
        </a:p>
      </dgm:t>
    </dgm:pt>
    <dgm:pt modelId="{4063F70F-A861-42C4-A02E-3DA9904A1FD5}">
      <dgm:prSet phldrT="[Text]" custT="1"/>
      <dgm:spPr/>
      <dgm:t>
        <a:bodyPr/>
        <a:lstStyle/>
        <a:p>
          <a:r>
            <a:rPr lang="en-US" sz="1600" dirty="0" smtClean="0"/>
            <a:t>Find and collect column header names</a:t>
          </a:r>
          <a:endParaRPr lang="en-US" sz="1600" dirty="0"/>
        </a:p>
      </dgm:t>
    </dgm:pt>
    <dgm:pt modelId="{E60AFFDD-A9A7-4853-BA2F-A097FE6EF73C}" type="parTrans" cxnId="{7B08FDAA-1715-4E29-B197-485F8BBC1597}">
      <dgm:prSet/>
      <dgm:spPr/>
      <dgm:t>
        <a:bodyPr/>
        <a:lstStyle/>
        <a:p>
          <a:endParaRPr lang="en-US"/>
        </a:p>
      </dgm:t>
    </dgm:pt>
    <dgm:pt modelId="{9DDC6A57-568B-4B4A-8993-00C7E421898B}" type="sibTrans" cxnId="{7B08FDAA-1715-4E29-B197-485F8BBC1597}">
      <dgm:prSet/>
      <dgm:spPr/>
      <dgm:t>
        <a:bodyPr/>
        <a:lstStyle/>
        <a:p>
          <a:endParaRPr lang="en-US"/>
        </a:p>
      </dgm:t>
    </dgm:pt>
    <dgm:pt modelId="{65C2180D-DDD9-443C-A3CF-695AB29FDD95}">
      <dgm:prSet phldrT="[Text]" custT="1"/>
      <dgm:spPr/>
      <dgm:t>
        <a:bodyPr/>
        <a:lstStyle/>
        <a:p>
          <a:r>
            <a:rPr lang="en-US" sz="1600" dirty="0" smtClean="0"/>
            <a:t>Iterate through table to extract data</a:t>
          </a:r>
          <a:endParaRPr lang="en-US" sz="1600" dirty="0"/>
        </a:p>
      </dgm:t>
    </dgm:pt>
    <dgm:pt modelId="{3F57A5F9-79FD-4010-A80E-850BE4975620}" type="parTrans" cxnId="{A9EF41DB-462A-4D4F-AFC7-D990A082D6FF}">
      <dgm:prSet/>
      <dgm:spPr/>
      <dgm:t>
        <a:bodyPr/>
        <a:lstStyle/>
        <a:p>
          <a:endParaRPr lang="en-US"/>
        </a:p>
      </dgm:t>
    </dgm:pt>
    <dgm:pt modelId="{5A3E859C-B1F7-4D9A-89BD-AD1B6381F987}" type="sibTrans" cxnId="{A9EF41DB-462A-4D4F-AFC7-D990A082D6FF}">
      <dgm:prSet/>
      <dgm:spPr/>
      <dgm:t>
        <a:bodyPr/>
        <a:lstStyle/>
        <a:p>
          <a:endParaRPr lang="en-US"/>
        </a:p>
      </dgm:t>
    </dgm:pt>
    <dgm:pt modelId="{DA72DB87-AD95-4674-B7E0-1635ADE1AE61}">
      <dgm:prSet phldrT="[Text]" custT="1"/>
      <dgm:spPr/>
      <dgm:t>
        <a:bodyPr/>
        <a:lstStyle/>
        <a:p>
          <a:r>
            <a:rPr lang="en-US" sz="1600" dirty="0" smtClean="0"/>
            <a:t>Cast dictionary to DataFrame</a:t>
          </a:r>
          <a:endParaRPr lang="en-US" sz="1600" dirty="0"/>
        </a:p>
      </dgm:t>
    </dgm:pt>
    <dgm:pt modelId="{5F13C99F-5210-4A41-BB37-97B015F20BD2}" type="parTrans" cxnId="{8DAE4592-68B8-4D92-9FC9-820C683AEA39}">
      <dgm:prSet/>
      <dgm:spPr/>
      <dgm:t>
        <a:bodyPr/>
        <a:lstStyle/>
        <a:p>
          <a:endParaRPr lang="en-US"/>
        </a:p>
      </dgm:t>
    </dgm:pt>
    <dgm:pt modelId="{3B80B789-35E1-4A49-9585-BD5F61E1E127}" type="sibTrans" cxnId="{8DAE4592-68B8-4D92-9FC9-820C683AEA39}">
      <dgm:prSet/>
      <dgm:spPr/>
      <dgm:t>
        <a:bodyPr/>
        <a:lstStyle/>
        <a:p>
          <a:endParaRPr lang="en-US"/>
        </a:p>
      </dgm:t>
    </dgm:pt>
    <dgm:pt modelId="{7E1E57A1-7D6E-46EA-B736-744DE047B3A1}">
      <dgm:prSet phldrT="[Text]" custT="1"/>
      <dgm:spPr/>
      <dgm:t>
        <a:bodyPr/>
        <a:lstStyle/>
        <a:p>
          <a:r>
            <a:rPr lang="en-US" sz="1600" dirty="0" smtClean="0"/>
            <a:t>Create dictionaries</a:t>
          </a:r>
          <a:endParaRPr lang="en-US" sz="1600" dirty="0"/>
        </a:p>
      </dgm:t>
    </dgm:pt>
    <dgm:pt modelId="{2C293D4D-BC09-4079-9697-65383198A3CF}" type="parTrans" cxnId="{6DCF8ED0-A204-42CE-829E-49AC4618F4E9}">
      <dgm:prSet/>
      <dgm:spPr/>
      <dgm:t>
        <a:bodyPr/>
        <a:lstStyle/>
        <a:p>
          <a:endParaRPr lang="en-US"/>
        </a:p>
      </dgm:t>
    </dgm:pt>
    <dgm:pt modelId="{7CAD8C48-C3B5-4D99-BA7B-F5F29058A348}" type="sibTrans" cxnId="{6DCF8ED0-A204-42CE-829E-49AC4618F4E9}">
      <dgm:prSet/>
      <dgm:spPr/>
      <dgm:t>
        <a:bodyPr/>
        <a:lstStyle/>
        <a:p>
          <a:endParaRPr lang="en-US"/>
        </a:p>
      </dgm:t>
    </dgm:pt>
    <dgm:pt modelId="{809BAA5F-0AD3-486B-BB67-3219EFCDA5A6}" type="pres">
      <dgm:prSet presAssocID="{E7349B36-F91C-4861-BDFF-952C5BD03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2DF7D2-85BE-4F05-9902-A6834FB39D2D}" type="pres">
      <dgm:prSet presAssocID="{DA72DB87-AD95-4674-B7E0-1635ADE1AE61}" presName="boxAndChildren" presStyleCnt="0"/>
      <dgm:spPr/>
    </dgm:pt>
    <dgm:pt modelId="{A91111DA-E8D3-4A01-B25F-CDED746A6E19}" type="pres">
      <dgm:prSet presAssocID="{DA72DB87-AD95-4674-B7E0-1635ADE1AE61}" presName="parentTextBox" presStyleLbl="node1" presStyleIdx="0" presStyleCnt="6"/>
      <dgm:spPr/>
      <dgm:t>
        <a:bodyPr/>
        <a:lstStyle/>
        <a:p>
          <a:endParaRPr lang="en-US"/>
        </a:p>
      </dgm:t>
    </dgm:pt>
    <dgm:pt modelId="{36F3D7E1-688C-4DE1-B365-67C8F6B6CE25}" type="pres">
      <dgm:prSet presAssocID="{5A3E859C-B1F7-4D9A-89BD-AD1B6381F987}" presName="sp" presStyleCnt="0"/>
      <dgm:spPr/>
    </dgm:pt>
    <dgm:pt modelId="{06982EA4-B838-4751-9B1D-2763329CFABD}" type="pres">
      <dgm:prSet presAssocID="{65C2180D-DDD9-443C-A3CF-695AB29FDD95}" presName="arrowAndChildren" presStyleCnt="0"/>
      <dgm:spPr/>
    </dgm:pt>
    <dgm:pt modelId="{DE6758B4-FF19-47C7-B3E0-880DE3E1E9CD}" type="pres">
      <dgm:prSet presAssocID="{65C2180D-DDD9-443C-A3CF-695AB29FDD95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8C45980A-8E34-48BF-A57C-5B23E99B9693}" type="pres">
      <dgm:prSet presAssocID="{7CAD8C48-C3B5-4D99-BA7B-F5F29058A348}" presName="sp" presStyleCnt="0"/>
      <dgm:spPr/>
    </dgm:pt>
    <dgm:pt modelId="{8BEB00E3-1090-4B71-BF92-66B3023B5B8B}" type="pres">
      <dgm:prSet presAssocID="{7E1E57A1-7D6E-46EA-B736-744DE047B3A1}" presName="arrowAndChildren" presStyleCnt="0"/>
      <dgm:spPr/>
    </dgm:pt>
    <dgm:pt modelId="{5B05E9CC-2E98-4890-8296-BBD0E2159E60}" type="pres">
      <dgm:prSet presAssocID="{7E1E57A1-7D6E-46EA-B736-744DE047B3A1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A8FE9364-C60B-43AF-A5F2-94418709D3B4}" type="pres">
      <dgm:prSet presAssocID="{9DDC6A57-568B-4B4A-8993-00C7E421898B}" presName="sp" presStyleCnt="0"/>
      <dgm:spPr/>
    </dgm:pt>
    <dgm:pt modelId="{3975CAF7-6F22-4244-A6DE-B83DA36C817F}" type="pres">
      <dgm:prSet presAssocID="{4063F70F-A861-42C4-A02E-3DA9904A1FD5}" presName="arrowAndChildren" presStyleCnt="0"/>
      <dgm:spPr/>
    </dgm:pt>
    <dgm:pt modelId="{B1163B66-2BDA-4859-AA51-D52CA0839AD4}" type="pres">
      <dgm:prSet presAssocID="{4063F70F-A861-42C4-A02E-3DA9904A1FD5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0BD896AA-079A-4EBA-9618-D99C9B4B1BE6}" type="pres">
      <dgm:prSet presAssocID="{FA2FA8AA-5CFA-4AAF-8BB3-12E8E26DB36C}" presName="sp" presStyleCnt="0"/>
      <dgm:spPr/>
    </dgm:pt>
    <dgm:pt modelId="{70FC1699-81CB-459C-8C5B-00B9CAAD286D}" type="pres">
      <dgm:prSet presAssocID="{BBD1FD24-4D4B-4394-AE95-8F2532894C12}" presName="arrowAndChildren" presStyleCnt="0"/>
      <dgm:spPr/>
    </dgm:pt>
    <dgm:pt modelId="{321DCE31-6BDF-4609-BBA2-8E4577A9A23F}" type="pres">
      <dgm:prSet presAssocID="{BBD1FD24-4D4B-4394-AE95-8F2532894C12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3CCB32A6-590C-4687-B705-DFAE46A69676}" type="pres">
      <dgm:prSet presAssocID="{7EDC1D75-589B-477C-AA41-8DF8570B583F}" presName="sp" presStyleCnt="0"/>
      <dgm:spPr/>
    </dgm:pt>
    <dgm:pt modelId="{7EEA39D7-0EFC-4A11-8EDD-0CBBFA2E7191}" type="pres">
      <dgm:prSet presAssocID="{F1B38EC8-AD29-4503-B5BB-1F0D2085466C}" presName="arrowAndChildren" presStyleCnt="0"/>
      <dgm:spPr/>
    </dgm:pt>
    <dgm:pt modelId="{6FFF9ADF-6132-473F-989E-D07DAB6D0FAB}" type="pres">
      <dgm:prSet presAssocID="{F1B38EC8-AD29-4503-B5BB-1F0D2085466C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7B08FDAA-1715-4E29-B197-485F8BBC1597}" srcId="{E7349B36-F91C-4861-BDFF-952C5BD03410}" destId="{4063F70F-A861-42C4-A02E-3DA9904A1FD5}" srcOrd="2" destOrd="0" parTransId="{E60AFFDD-A9A7-4853-BA2F-A097FE6EF73C}" sibTransId="{9DDC6A57-568B-4B4A-8993-00C7E421898B}"/>
    <dgm:cxn modelId="{AF5A7AD5-8263-433A-8E91-259538B06974}" type="presOf" srcId="{F1B38EC8-AD29-4503-B5BB-1F0D2085466C}" destId="{6FFF9ADF-6132-473F-989E-D07DAB6D0FAB}" srcOrd="0" destOrd="0" presId="urn:microsoft.com/office/officeart/2005/8/layout/process4"/>
    <dgm:cxn modelId="{8DAE4592-68B8-4D92-9FC9-820C683AEA39}" srcId="{E7349B36-F91C-4861-BDFF-952C5BD03410}" destId="{DA72DB87-AD95-4674-B7E0-1635ADE1AE61}" srcOrd="5" destOrd="0" parTransId="{5F13C99F-5210-4A41-BB37-97B015F20BD2}" sibTransId="{3B80B789-35E1-4A49-9585-BD5F61E1E127}"/>
    <dgm:cxn modelId="{6DCF8ED0-A204-42CE-829E-49AC4618F4E9}" srcId="{E7349B36-F91C-4861-BDFF-952C5BD03410}" destId="{7E1E57A1-7D6E-46EA-B736-744DE047B3A1}" srcOrd="3" destOrd="0" parTransId="{2C293D4D-BC09-4079-9697-65383198A3CF}" sibTransId="{7CAD8C48-C3B5-4D99-BA7B-F5F29058A348}"/>
    <dgm:cxn modelId="{72F366C5-1C10-4905-9691-CD62E2AA9A86}" type="presOf" srcId="{65C2180D-DDD9-443C-A3CF-695AB29FDD95}" destId="{DE6758B4-FF19-47C7-B3E0-880DE3E1E9CD}" srcOrd="0" destOrd="0" presId="urn:microsoft.com/office/officeart/2005/8/layout/process4"/>
    <dgm:cxn modelId="{C3A87030-A3A5-4267-88BC-F2F25A9CE36F}" type="presOf" srcId="{E7349B36-F91C-4861-BDFF-952C5BD03410}" destId="{809BAA5F-0AD3-486B-BB67-3219EFCDA5A6}" srcOrd="0" destOrd="0" presId="urn:microsoft.com/office/officeart/2005/8/layout/process4"/>
    <dgm:cxn modelId="{E7962863-6C14-4155-9C83-2E14660C761C}" type="presOf" srcId="{7E1E57A1-7D6E-46EA-B736-744DE047B3A1}" destId="{5B05E9CC-2E98-4890-8296-BBD0E2159E60}" srcOrd="0" destOrd="0" presId="urn:microsoft.com/office/officeart/2005/8/layout/process4"/>
    <dgm:cxn modelId="{DBBD92BC-C76C-4245-A7EB-D806D505A848}" srcId="{E7349B36-F91C-4861-BDFF-952C5BD03410}" destId="{F1B38EC8-AD29-4503-B5BB-1F0D2085466C}" srcOrd="0" destOrd="0" parTransId="{A0BDA0AD-F467-45CD-B3D6-7F0FF75751BF}" sibTransId="{7EDC1D75-589B-477C-AA41-8DF8570B583F}"/>
    <dgm:cxn modelId="{DA6752B5-4C1A-4999-9C29-761DE93329A7}" type="presOf" srcId="{DA72DB87-AD95-4674-B7E0-1635ADE1AE61}" destId="{A91111DA-E8D3-4A01-B25F-CDED746A6E19}" srcOrd="0" destOrd="0" presId="urn:microsoft.com/office/officeart/2005/8/layout/process4"/>
    <dgm:cxn modelId="{F67D1B52-A33B-4F4B-A1FB-9F62D7380DCD}" srcId="{E7349B36-F91C-4861-BDFF-952C5BD03410}" destId="{BBD1FD24-4D4B-4394-AE95-8F2532894C12}" srcOrd="1" destOrd="0" parTransId="{4079E3DA-C71B-42D4-8764-B1668173EF0F}" sibTransId="{FA2FA8AA-5CFA-4AAF-8BB3-12E8E26DB36C}"/>
    <dgm:cxn modelId="{876A4E9B-A4E5-42A5-BD74-E84572A0FF07}" type="presOf" srcId="{4063F70F-A861-42C4-A02E-3DA9904A1FD5}" destId="{B1163B66-2BDA-4859-AA51-D52CA0839AD4}" srcOrd="0" destOrd="0" presId="urn:microsoft.com/office/officeart/2005/8/layout/process4"/>
    <dgm:cxn modelId="{A9EF41DB-462A-4D4F-AFC7-D990A082D6FF}" srcId="{E7349B36-F91C-4861-BDFF-952C5BD03410}" destId="{65C2180D-DDD9-443C-A3CF-695AB29FDD95}" srcOrd="4" destOrd="0" parTransId="{3F57A5F9-79FD-4010-A80E-850BE4975620}" sibTransId="{5A3E859C-B1F7-4D9A-89BD-AD1B6381F987}"/>
    <dgm:cxn modelId="{17FEB179-A2BB-4747-9B31-E8CA8084F6CE}" type="presOf" srcId="{BBD1FD24-4D4B-4394-AE95-8F2532894C12}" destId="{321DCE31-6BDF-4609-BBA2-8E4577A9A23F}" srcOrd="0" destOrd="0" presId="urn:microsoft.com/office/officeart/2005/8/layout/process4"/>
    <dgm:cxn modelId="{A5E6020D-7B0E-44B9-BB99-401C1B865DA4}" type="presParOf" srcId="{809BAA5F-0AD3-486B-BB67-3219EFCDA5A6}" destId="{292DF7D2-85BE-4F05-9902-A6834FB39D2D}" srcOrd="0" destOrd="0" presId="urn:microsoft.com/office/officeart/2005/8/layout/process4"/>
    <dgm:cxn modelId="{8FA2F6E8-8830-40A3-AD2C-C7849A860129}" type="presParOf" srcId="{292DF7D2-85BE-4F05-9902-A6834FB39D2D}" destId="{A91111DA-E8D3-4A01-B25F-CDED746A6E19}" srcOrd="0" destOrd="0" presId="urn:microsoft.com/office/officeart/2005/8/layout/process4"/>
    <dgm:cxn modelId="{DE854BE2-5923-4BC3-84C3-053F790758EB}" type="presParOf" srcId="{809BAA5F-0AD3-486B-BB67-3219EFCDA5A6}" destId="{36F3D7E1-688C-4DE1-B365-67C8F6B6CE25}" srcOrd="1" destOrd="0" presId="urn:microsoft.com/office/officeart/2005/8/layout/process4"/>
    <dgm:cxn modelId="{08C7589D-0D4F-4E75-882A-E75466015222}" type="presParOf" srcId="{809BAA5F-0AD3-486B-BB67-3219EFCDA5A6}" destId="{06982EA4-B838-4751-9B1D-2763329CFABD}" srcOrd="2" destOrd="0" presId="urn:microsoft.com/office/officeart/2005/8/layout/process4"/>
    <dgm:cxn modelId="{957D5ACC-E4CD-44EA-AE0B-CFF805147B03}" type="presParOf" srcId="{06982EA4-B838-4751-9B1D-2763329CFABD}" destId="{DE6758B4-FF19-47C7-B3E0-880DE3E1E9CD}" srcOrd="0" destOrd="0" presId="urn:microsoft.com/office/officeart/2005/8/layout/process4"/>
    <dgm:cxn modelId="{B49C09B3-1FBD-4F17-ADE6-4A458140A21D}" type="presParOf" srcId="{809BAA5F-0AD3-486B-BB67-3219EFCDA5A6}" destId="{8C45980A-8E34-48BF-A57C-5B23E99B9693}" srcOrd="3" destOrd="0" presId="urn:microsoft.com/office/officeart/2005/8/layout/process4"/>
    <dgm:cxn modelId="{4F1FBD32-0C36-46C4-961B-E9D186B2D3B1}" type="presParOf" srcId="{809BAA5F-0AD3-486B-BB67-3219EFCDA5A6}" destId="{8BEB00E3-1090-4B71-BF92-66B3023B5B8B}" srcOrd="4" destOrd="0" presId="urn:microsoft.com/office/officeart/2005/8/layout/process4"/>
    <dgm:cxn modelId="{13868B71-7D47-4478-BDE5-40FEEFF2208D}" type="presParOf" srcId="{8BEB00E3-1090-4B71-BF92-66B3023B5B8B}" destId="{5B05E9CC-2E98-4890-8296-BBD0E2159E60}" srcOrd="0" destOrd="0" presId="urn:microsoft.com/office/officeart/2005/8/layout/process4"/>
    <dgm:cxn modelId="{0A98E59B-3280-4FFA-BB58-F54E18F0D95A}" type="presParOf" srcId="{809BAA5F-0AD3-486B-BB67-3219EFCDA5A6}" destId="{A8FE9364-C60B-43AF-A5F2-94418709D3B4}" srcOrd="5" destOrd="0" presId="urn:microsoft.com/office/officeart/2005/8/layout/process4"/>
    <dgm:cxn modelId="{C0265787-4C01-449B-91A2-A1A61318B4D4}" type="presParOf" srcId="{809BAA5F-0AD3-486B-BB67-3219EFCDA5A6}" destId="{3975CAF7-6F22-4244-A6DE-B83DA36C817F}" srcOrd="6" destOrd="0" presId="urn:microsoft.com/office/officeart/2005/8/layout/process4"/>
    <dgm:cxn modelId="{F3F89A24-0FA0-4500-A034-E7151989C6B6}" type="presParOf" srcId="{3975CAF7-6F22-4244-A6DE-B83DA36C817F}" destId="{B1163B66-2BDA-4859-AA51-D52CA0839AD4}" srcOrd="0" destOrd="0" presId="urn:microsoft.com/office/officeart/2005/8/layout/process4"/>
    <dgm:cxn modelId="{9FEC0D8A-9485-4F57-86B1-6A8AF102001B}" type="presParOf" srcId="{809BAA5F-0AD3-486B-BB67-3219EFCDA5A6}" destId="{0BD896AA-079A-4EBA-9618-D99C9B4B1BE6}" srcOrd="7" destOrd="0" presId="urn:microsoft.com/office/officeart/2005/8/layout/process4"/>
    <dgm:cxn modelId="{E8465277-5577-4B28-89FC-BAA2DF54D514}" type="presParOf" srcId="{809BAA5F-0AD3-486B-BB67-3219EFCDA5A6}" destId="{70FC1699-81CB-459C-8C5B-00B9CAAD286D}" srcOrd="8" destOrd="0" presId="urn:microsoft.com/office/officeart/2005/8/layout/process4"/>
    <dgm:cxn modelId="{C78D75D6-BA00-4C40-AC1C-39AB4A2C42AE}" type="presParOf" srcId="{70FC1699-81CB-459C-8C5B-00B9CAAD286D}" destId="{321DCE31-6BDF-4609-BBA2-8E4577A9A23F}" srcOrd="0" destOrd="0" presId="urn:microsoft.com/office/officeart/2005/8/layout/process4"/>
    <dgm:cxn modelId="{67B4FCBC-C0B8-4D40-99F8-278AC69977E4}" type="presParOf" srcId="{809BAA5F-0AD3-486B-BB67-3219EFCDA5A6}" destId="{3CCB32A6-590C-4687-B705-DFAE46A69676}" srcOrd="9" destOrd="0" presId="urn:microsoft.com/office/officeart/2005/8/layout/process4"/>
    <dgm:cxn modelId="{D3F13FBE-CFF3-407A-9932-3C9D4DCCC59F}" type="presParOf" srcId="{809BAA5F-0AD3-486B-BB67-3219EFCDA5A6}" destId="{7EEA39D7-0EFC-4A11-8EDD-0CBBFA2E7191}" srcOrd="10" destOrd="0" presId="urn:microsoft.com/office/officeart/2005/8/layout/process4"/>
    <dgm:cxn modelId="{DB9D3657-97C0-403F-B593-558E2E91708D}" type="presParOf" srcId="{7EEA39D7-0EFC-4A11-8EDD-0CBBFA2E7191}" destId="{6FFF9ADF-6132-473F-989E-D07DAB6D0FA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7C0C17-B785-4799-948A-A51308251888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05995-0845-42F0-BCAF-D9097A33C4A6}">
      <dgm:prSet phldrT="[Text]" custT="1"/>
      <dgm:spPr/>
      <dgm:t>
        <a:bodyPr/>
        <a:lstStyle/>
        <a:p>
          <a:r>
            <a:rPr lang="en-US" sz="2000" dirty="0" smtClean="0"/>
            <a:t>Model Evaluation</a:t>
          </a:r>
          <a:endParaRPr lang="en-US" sz="2000" dirty="0"/>
        </a:p>
      </dgm:t>
    </dgm:pt>
    <dgm:pt modelId="{F5F01DD5-7099-4788-B409-620E74BE7059}" type="parTrans" cxnId="{D50B4134-6EA2-4B9B-A985-015CF500BEA2}">
      <dgm:prSet/>
      <dgm:spPr/>
      <dgm:t>
        <a:bodyPr/>
        <a:lstStyle/>
        <a:p>
          <a:endParaRPr lang="en-US"/>
        </a:p>
      </dgm:t>
    </dgm:pt>
    <dgm:pt modelId="{113ED979-B2D2-425A-9B80-1BB8C4CE6247}" type="sibTrans" cxnId="{D50B4134-6EA2-4B9B-A985-015CF500BEA2}">
      <dgm:prSet/>
      <dgm:spPr/>
      <dgm:t>
        <a:bodyPr/>
        <a:lstStyle/>
        <a:p>
          <a:endParaRPr lang="en-US"/>
        </a:p>
      </dgm:t>
    </dgm:pt>
    <dgm:pt modelId="{F00E9430-D12A-4F4A-9316-2820CD9D5887}">
      <dgm:prSet phldrT="[Text]" custT="1"/>
      <dgm:spPr/>
      <dgm:t>
        <a:bodyPr/>
        <a:lstStyle/>
        <a:p>
          <a:r>
            <a:rPr lang="en-US" sz="2000" dirty="0" smtClean="0"/>
            <a:t>Best Classification Model</a:t>
          </a:r>
          <a:endParaRPr lang="en-US" sz="2000" dirty="0"/>
        </a:p>
      </dgm:t>
    </dgm:pt>
    <dgm:pt modelId="{9E63248B-C61F-41A1-A61D-C1FE4B6A5DBB}" type="parTrans" cxnId="{0B84956C-3A57-42AF-9D0C-E096E7DE5FB1}">
      <dgm:prSet/>
      <dgm:spPr/>
      <dgm:t>
        <a:bodyPr/>
        <a:lstStyle/>
        <a:p>
          <a:endParaRPr lang="en-US"/>
        </a:p>
      </dgm:t>
    </dgm:pt>
    <dgm:pt modelId="{434E6B66-E997-497E-8852-523ABA5BD320}" type="sibTrans" cxnId="{0B84956C-3A57-42AF-9D0C-E096E7DE5FB1}">
      <dgm:prSet/>
      <dgm:spPr/>
      <dgm:t>
        <a:bodyPr/>
        <a:lstStyle/>
        <a:p>
          <a:endParaRPr lang="en-US"/>
        </a:p>
      </dgm:t>
    </dgm:pt>
    <dgm:pt modelId="{1AC98AB2-98A6-409D-845D-C9AFA1DDFC95}">
      <dgm:prSet custT="1"/>
      <dgm:spPr/>
      <dgm:t>
        <a:bodyPr/>
        <a:lstStyle/>
        <a:p>
          <a:r>
            <a:rPr lang="en-US" sz="2000" dirty="0" smtClean="0"/>
            <a:t>Model Deployment</a:t>
          </a:r>
          <a:endParaRPr lang="en-US" sz="2000" dirty="0"/>
        </a:p>
      </dgm:t>
    </dgm:pt>
    <dgm:pt modelId="{ADABF1F0-DEBA-4475-98A5-F9232F045171}" type="parTrans" cxnId="{A4906953-14C7-4439-80F7-289FD176877E}">
      <dgm:prSet/>
      <dgm:spPr/>
      <dgm:t>
        <a:bodyPr/>
        <a:lstStyle/>
        <a:p>
          <a:endParaRPr lang="en-US"/>
        </a:p>
      </dgm:t>
    </dgm:pt>
    <dgm:pt modelId="{13836F0D-AE77-4F61-859C-24DE21A5D23A}" type="sibTrans" cxnId="{A4906953-14C7-4439-80F7-289FD176877E}">
      <dgm:prSet/>
      <dgm:spPr/>
      <dgm:t>
        <a:bodyPr/>
        <a:lstStyle/>
        <a:p>
          <a:endParaRPr lang="en-US"/>
        </a:p>
      </dgm:t>
    </dgm:pt>
    <dgm:pt modelId="{31B441AB-66B2-4C65-B4D8-3781F5D024C6}">
      <dgm:prSet custT="1"/>
      <dgm:spPr/>
      <dgm:t>
        <a:bodyPr/>
        <a:lstStyle/>
        <a:p>
          <a:r>
            <a:rPr lang="en-US" sz="1600" dirty="0" smtClean="0"/>
            <a:t>Load the dataset</a:t>
          </a:r>
          <a:endParaRPr lang="en-US" sz="1600" dirty="0"/>
        </a:p>
      </dgm:t>
    </dgm:pt>
    <dgm:pt modelId="{104CE34F-3854-4CE0-9196-93F56E059216}" type="parTrans" cxnId="{CC23FB9F-033E-4E65-A64D-BCF70FC835A6}">
      <dgm:prSet/>
      <dgm:spPr/>
      <dgm:t>
        <a:bodyPr/>
        <a:lstStyle/>
        <a:p>
          <a:endParaRPr lang="en-US"/>
        </a:p>
      </dgm:t>
    </dgm:pt>
    <dgm:pt modelId="{1B765DFD-DE86-4518-8817-009564A00683}" type="sibTrans" cxnId="{CC23FB9F-033E-4E65-A64D-BCF70FC835A6}">
      <dgm:prSet/>
      <dgm:spPr/>
      <dgm:t>
        <a:bodyPr/>
        <a:lstStyle/>
        <a:p>
          <a:endParaRPr lang="en-US"/>
        </a:p>
      </dgm:t>
    </dgm:pt>
    <dgm:pt modelId="{44244B67-7E63-4213-8D6F-EA931B9BAE4C}">
      <dgm:prSet custT="1"/>
      <dgm:spPr/>
      <dgm:t>
        <a:bodyPr/>
        <a:lstStyle/>
        <a:p>
          <a:r>
            <a:rPr lang="en-US" sz="1600" dirty="0" smtClean="0"/>
            <a:t>Data transformation (standardization and preprocessing</a:t>
          </a:r>
          <a:endParaRPr lang="en-US" sz="1600" dirty="0"/>
        </a:p>
      </dgm:t>
    </dgm:pt>
    <dgm:pt modelId="{2FBD1D61-DFAA-4AFC-B91D-3D75C00E7DB7}" type="parTrans" cxnId="{4CCC1ECC-04DC-48AC-8B78-63EA5109521C}">
      <dgm:prSet/>
      <dgm:spPr/>
      <dgm:t>
        <a:bodyPr/>
        <a:lstStyle/>
        <a:p>
          <a:endParaRPr lang="en-US"/>
        </a:p>
      </dgm:t>
    </dgm:pt>
    <dgm:pt modelId="{78EC77DF-1F53-456B-87F5-1B315E53F511}" type="sibTrans" cxnId="{4CCC1ECC-04DC-48AC-8B78-63EA5109521C}">
      <dgm:prSet/>
      <dgm:spPr/>
      <dgm:t>
        <a:bodyPr/>
        <a:lstStyle/>
        <a:p>
          <a:endParaRPr lang="en-US"/>
        </a:p>
      </dgm:t>
    </dgm:pt>
    <dgm:pt modelId="{C0A0F74C-1DD0-43D4-A0BD-333AC5A5769B}">
      <dgm:prSet custT="1"/>
      <dgm:spPr/>
      <dgm:t>
        <a:bodyPr/>
        <a:lstStyle/>
        <a:p>
          <a:r>
            <a:rPr lang="en-US" sz="1600" dirty="0" smtClean="0"/>
            <a:t>Split data to test and train data with </a:t>
          </a:r>
          <a:r>
            <a:rPr lang="en-US" sz="1600" dirty="0" smtClean="0">
              <a:solidFill>
                <a:srgbClr val="0B49CB"/>
              </a:solidFill>
            </a:rPr>
            <a:t>.train_test.split()</a:t>
          </a:r>
          <a:endParaRPr lang="en-US" sz="1600" dirty="0">
            <a:solidFill>
              <a:srgbClr val="0B49CB"/>
            </a:solidFill>
          </a:endParaRPr>
        </a:p>
      </dgm:t>
    </dgm:pt>
    <dgm:pt modelId="{F07C0FB4-2627-459E-8A90-A4054FC2E7A0}" type="parTrans" cxnId="{AFD961BE-7C75-4AC9-887D-822CE3F20D0A}">
      <dgm:prSet/>
      <dgm:spPr/>
      <dgm:t>
        <a:bodyPr/>
        <a:lstStyle/>
        <a:p>
          <a:endParaRPr lang="en-US"/>
        </a:p>
      </dgm:t>
    </dgm:pt>
    <dgm:pt modelId="{43CB6F7B-D1FD-4354-85FD-659B6D81EB99}" type="sibTrans" cxnId="{AFD961BE-7C75-4AC9-887D-822CE3F20D0A}">
      <dgm:prSet/>
      <dgm:spPr/>
      <dgm:t>
        <a:bodyPr/>
        <a:lstStyle/>
        <a:p>
          <a:endParaRPr lang="en-US"/>
        </a:p>
      </dgm:t>
    </dgm:pt>
    <dgm:pt modelId="{03D9EC71-3BA2-4224-9CFE-A9B1A2ACFF05}">
      <dgm:prSet custT="1"/>
      <dgm:spPr/>
      <dgm:t>
        <a:bodyPr/>
        <a:lstStyle/>
        <a:p>
          <a:r>
            <a:rPr lang="en-US" sz="1600" dirty="0" smtClean="0"/>
            <a:t>For each machine learning algorithm create a </a:t>
          </a:r>
          <a:r>
            <a:rPr lang="en-US" sz="1600" dirty="0" smtClean="0">
              <a:solidFill>
                <a:srgbClr val="0B49CB"/>
              </a:solidFill>
            </a:rPr>
            <a:t>GridsSarchCV</a:t>
          </a:r>
          <a:r>
            <a:rPr lang="en-US" sz="1600" dirty="0" smtClean="0"/>
            <a:t> object </a:t>
          </a:r>
          <a:endParaRPr lang="en-US" sz="1600" dirty="0"/>
        </a:p>
      </dgm:t>
    </dgm:pt>
    <dgm:pt modelId="{96845D80-B3B7-4D7C-8FD2-315DE3D397D5}" type="parTrans" cxnId="{0C8A14E9-5BF7-4132-A487-45CAD9A6F7C0}">
      <dgm:prSet/>
      <dgm:spPr/>
      <dgm:t>
        <a:bodyPr/>
        <a:lstStyle/>
        <a:p>
          <a:endParaRPr lang="en-US"/>
        </a:p>
      </dgm:t>
    </dgm:pt>
    <dgm:pt modelId="{A363A14C-2A15-430A-8844-E2F3E4FE650C}" type="sibTrans" cxnId="{0C8A14E9-5BF7-4132-A487-45CAD9A6F7C0}">
      <dgm:prSet/>
      <dgm:spPr/>
      <dgm:t>
        <a:bodyPr/>
        <a:lstStyle/>
        <a:p>
          <a:endParaRPr lang="en-US"/>
        </a:p>
      </dgm:t>
    </dgm:pt>
    <dgm:pt modelId="{21BBACF1-1E53-4BDA-91D8-2FD4052C2697}">
      <dgm:prSet custT="1"/>
      <dgm:spPr/>
      <dgm:t>
        <a:bodyPr/>
        <a:lstStyle/>
        <a:p>
          <a:r>
            <a:rPr lang="en-US" sz="1600" dirty="0" smtClean="0"/>
            <a:t>Fit  object in parameters</a:t>
          </a:r>
          <a:endParaRPr lang="en-US" sz="1600" dirty="0"/>
        </a:p>
      </dgm:t>
    </dgm:pt>
    <dgm:pt modelId="{3F5D48BF-C812-492B-9442-130754BF5FDA}" type="parTrans" cxnId="{C8E00932-D4BD-417B-B666-DE7FAFE54F44}">
      <dgm:prSet/>
      <dgm:spPr/>
      <dgm:t>
        <a:bodyPr/>
        <a:lstStyle/>
        <a:p>
          <a:endParaRPr lang="en-US"/>
        </a:p>
      </dgm:t>
    </dgm:pt>
    <dgm:pt modelId="{4DEA7953-3457-4431-A13A-4D7870FA857C}" type="sibTrans" cxnId="{C8E00932-D4BD-417B-B666-DE7FAFE54F44}">
      <dgm:prSet/>
      <dgm:spPr/>
      <dgm:t>
        <a:bodyPr/>
        <a:lstStyle/>
        <a:p>
          <a:endParaRPr lang="en-US"/>
        </a:p>
      </dgm:t>
    </dgm:pt>
    <dgm:pt modelId="{C9B608D8-CFBE-4FF7-9149-3B6828784C01}">
      <dgm:prSet custT="1"/>
      <dgm:spPr/>
      <dgm:t>
        <a:bodyPr/>
        <a:lstStyle/>
        <a:p>
          <a:r>
            <a:rPr lang="en-US" sz="1600" dirty="0" smtClean="0"/>
            <a:t>From the chosen algorithms with </a:t>
          </a:r>
          <a:r>
            <a:rPr lang="en-US" sz="1600" dirty="0" smtClean="0">
              <a:solidFill>
                <a:srgbClr val="0B49CB"/>
              </a:solidFill>
            </a:rPr>
            <a:t>GridSearchCv </a:t>
          </a:r>
          <a:endParaRPr lang="en-US" sz="1600" dirty="0">
            <a:solidFill>
              <a:srgbClr val="0B49CB"/>
            </a:solidFill>
          </a:endParaRPr>
        </a:p>
      </dgm:t>
    </dgm:pt>
    <dgm:pt modelId="{E9712DA4-54D9-4D22-AB8A-7D2ED3349EF2}" type="parTrans" cxnId="{3816C923-E8C2-4524-9826-63604CE524A5}">
      <dgm:prSet/>
      <dgm:spPr/>
      <dgm:t>
        <a:bodyPr/>
        <a:lstStyle/>
        <a:p>
          <a:endParaRPr lang="en-US"/>
        </a:p>
      </dgm:t>
    </dgm:pt>
    <dgm:pt modelId="{DB546D57-B9BC-4123-B5CC-FADD3B8BD193}" type="sibTrans" cxnId="{3816C923-E8C2-4524-9826-63604CE524A5}">
      <dgm:prSet/>
      <dgm:spPr/>
      <dgm:t>
        <a:bodyPr/>
        <a:lstStyle/>
        <a:p>
          <a:endParaRPr lang="en-US"/>
        </a:p>
      </dgm:t>
    </dgm:pt>
    <dgm:pt modelId="{57AB6362-D4EE-43D1-BEC7-2211C7547D6A}">
      <dgm:prSet custT="1"/>
      <dgm:spPr/>
      <dgm:t>
        <a:bodyPr/>
        <a:lstStyle/>
        <a:p>
          <a:r>
            <a:rPr lang="en-US" sz="1600" dirty="0" smtClean="0"/>
            <a:t>Check for hyper parameters with </a:t>
          </a:r>
          <a:r>
            <a:rPr lang="en-US" sz="1600" dirty="0" smtClean="0">
              <a:solidFill>
                <a:srgbClr val="0B49CB"/>
              </a:solidFill>
            </a:rPr>
            <a:t>.best_params</a:t>
          </a:r>
          <a:endParaRPr lang="en-US" sz="1600" dirty="0">
            <a:solidFill>
              <a:srgbClr val="0B49CB"/>
            </a:solidFill>
          </a:endParaRPr>
        </a:p>
      </dgm:t>
    </dgm:pt>
    <dgm:pt modelId="{599D3ADD-86D0-473A-BD3D-DF7CE1E882F7}" type="parTrans" cxnId="{DA391BDA-CC09-4FF0-BFAB-BDB12AD78B7C}">
      <dgm:prSet/>
      <dgm:spPr/>
      <dgm:t>
        <a:bodyPr/>
        <a:lstStyle/>
        <a:p>
          <a:endParaRPr lang="en-US"/>
        </a:p>
      </dgm:t>
    </dgm:pt>
    <dgm:pt modelId="{77834730-2573-4049-A530-2369EB29801F}" type="sibTrans" cxnId="{DA391BDA-CC09-4FF0-BFAB-BDB12AD78B7C}">
      <dgm:prSet/>
      <dgm:spPr/>
      <dgm:t>
        <a:bodyPr/>
        <a:lstStyle/>
        <a:p>
          <a:endParaRPr lang="en-US"/>
        </a:p>
      </dgm:t>
    </dgm:pt>
    <dgm:pt modelId="{7FCC33D8-CAF6-4521-A2B5-3D557A74EFE9}">
      <dgm:prSet custT="1"/>
      <dgm:spPr/>
      <dgm:t>
        <a:bodyPr/>
        <a:lstStyle/>
        <a:p>
          <a:r>
            <a:rPr lang="en-US" sz="1600" dirty="0" smtClean="0"/>
            <a:t>Check for accuracy with </a:t>
          </a:r>
          <a:r>
            <a:rPr lang="en-US" sz="1600" dirty="0" smtClean="0">
              <a:solidFill>
                <a:srgbClr val="0B49CB"/>
              </a:solidFill>
            </a:rPr>
            <a:t>.score </a:t>
          </a:r>
          <a:r>
            <a:rPr lang="en-US" sz="1600" dirty="0" smtClean="0"/>
            <a:t>and </a:t>
          </a:r>
          <a:r>
            <a:rPr lang="en-US" sz="1600" dirty="0" smtClean="0">
              <a:solidFill>
                <a:srgbClr val="0B49CB"/>
              </a:solidFill>
            </a:rPr>
            <a:t>.best_score_</a:t>
          </a:r>
          <a:endParaRPr lang="en-US" sz="1600" dirty="0">
            <a:solidFill>
              <a:srgbClr val="0B49CB"/>
            </a:solidFill>
          </a:endParaRPr>
        </a:p>
      </dgm:t>
    </dgm:pt>
    <dgm:pt modelId="{1055D3A0-A2F7-422A-AF5B-14888145C396}" type="parTrans" cxnId="{C44EAB3B-7E5E-479B-8038-F6D8B9269E6B}">
      <dgm:prSet/>
      <dgm:spPr/>
      <dgm:t>
        <a:bodyPr/>
        <a:lstStyle/>
        <a:p>
          <a:endParaRPr lang="en-US"/>
        </a:p>
      </dgm:t>
    </dgm:pt>
    <dgm:pt modelId="{27A53DF5-2F89-49D9-B711-C78D19C8D028}" type="sibTrans" cxnId="{C44EAB3B-7E5E-479B-8038-F6D8B9269E6B}">
      <dgm:prSet/>
      <dgm:spPr/>
      <dgm:t>
        <a:bodyPr/>
        <a:lstStyle/>
        <a:p>
          <a:endParaRPr lang="en-US"/>
        </a:p>
      </dgm:t>
    </dgm:pt>
    <dgm:pt modelId="{2FE84D35-44A2-495A-8B3F-2B663B55C32A}">
      <dgm:prSet custT="1"/>
      <dgm:spPr/>
      <dgm:t>
        <a:bodyPr/>
        <a:lstStyle/>
        <a:p>
          <a:r>
            <a:rPr lang="en-US" sz="1600" dirty="0" smtClean="0"/>
            <a:t>Plot confusion matrix</a:t>
          </a:r>
          <a:endParaRPr lang="en-US" sz="1600" dirty="0"/>
        </a:p>
      </dgm:t>
    </dgm:pt>
    <dgm:pt modelId="{9CCEC8F2-0703-4395-9BB5-AAF64708EA82}" type="parTrans" cxnId="{7D8F5AF8-ACAE-4F2A-BC11-315A09746E2C}">
      <dgm:prSet/>
      <dgm:spPr/>
      <dgm:t>
        <a:bodyPr/>
        <a:lstStyle/>
        <a:p>
          <a:endParaRPr lang="en-US"/>
        </a:p>
      </dgm:t>
    </dgm:pt>
    <dgm:pt modelId="{73EE4BEE-31E3-481E-8D27-1BCFF59A9667}" type="sibTrans" cxnId="{7D8F5AF8-ACAE-4F2A-BC11-315A09746E2C}">
      <dgm:prSet/>
      <dgm:spPr/>
      <dgm:t>
        <a:bodyPr/>
        <a:lstStyle/>
        <a:p>
          <a:endParaRPr lang="en-US"/>
        </a:p>
      </dgm:t>
    </dgm:pt>
    <dgm:pt modelId="{8DEC64CD-E6DB-4709-B890-12E8EF77378C}">
      <dgm:prSet custT="1"/>
      <dgm:spPr/>
      <dgm:t>
        <a:bodyPr/>
        <a:lstStyle/>
        <a:p>
          <a:r>
            <a:rPr lang="en-US" sz="1600" dirty="0" smtClean="0"/>
            <a:t>Review all algorithms accuracy score</a:t>
          </a:r>
          <a:endParaRPr lang="en-US" sz="1600" dirty="0"/>
        </a:p>
      </dgm:t>
    </dgm:pt>
    <dgm:pt modelId="{E399D58A-5BAE-4B37-A467-B3883F3ED373}" type="parTrans" cxnId="{86A3E1A0-38B1-472C-B124-E6ADCAAF220B}">
      <dgm:prSet/>
      <dgm:spPr/>
      <dgm:t>
        <a:bodyPr/>
        <a:lstStyle/>
        <a:p>
          <a:endParaRPr lang="en-US"/>
        </a:p>
      </dgm:t>
    </dgm:pt>
    <dgm:pt modelId="{373ACA1E-D37F-435A-8157-E14CA422A4BB}" type="sibTrans" cxnId="{86A3E1A0-38B1-472C-B124-E6ADCAAF220B}">
      <dgm:prSet/>
      <dgm:spPr/>
      <dgm:t>
        <a:bodyPr/>
        <a:lstStyle/>
        <a:p>
          <a:endParaRPr lang="en-US"/>
        </a:p>
      </dgm:t>
    </dgm:pt>
    <dgm:pt modelId="{3B2B64C8-AAD7-4ED7-94B8-9BE361A1C3FA}">
      <dgm:prSet custT="1"/>
      <dgm:spPr/>
      <dgm:t>
        <a:bodyPr/>
        <a:lstStyle/>
        <a:p>
          <a:r>
            <a:rPr lang="en-US" sz="1600" dirty="0" smtClean="0"/>
            <a:t>The model with the best performance is the best algorithm</a:t>
          </a:r>
          <a:endParaRPr lang="en-US" sz="1600" dirty="0"/>
        </a:p>
      </dgm:t>
    </dgm:pt>
    <dgm:pt modelId="{DB6E3BB9-F9E1-4A11-8C0F-C0F744CDF10A}" type="parTrans" cxnId="{434FED89-4FF2-4D32-AC80-E9C8523E92DF}">
      <dgm:prSet/>
      <dgm:spPr/>
      <dgm:t>
        <a:bodyPr/>
        <a:lstStyle/>
        <a:p>
          <a:endParaRPr lang="en-US"/>
        </a:p>
      </dgm:t>
    </dgm:pt>
    <dgm:pt modelId="{4F050124-4211-42AB-ADD8-C8A22D66F358}" type="sibTrans" cxnId="{434FED89-4FF2-4D32-AC80-E9C8523E92DF}">
      <dgm:prSet/>
      <dgm:spPr/>
      <dgm:t>
        <a:bodyPr/>
        <a:lstStyle/>
        <a:p>
          <a:endParaRPr lang="en-US"/>
        </a:p>
      </dgm:t>
    </dgm:pt>
    <dgm:pt modelId="{F83AF219-83D8-43F1-9B26-FADDA75C798D}">
      <dgm:prSet custT="1"/>
      <dgm:spPr/>
      <dgm:t>
        <a:bodyPr/>
        <a:lstStyle/>
        <a:p>
          <a:r>
            <a:rPr lang="en-US" sz="1600" dirty="0" smtClean="0"/>
            <a:t>Plot bar chart to show best performing model</a:t>
          </a:r>
          <a:endParaRPr lang="en-US" sz="1600" dirty="0"/>
        </a:p>
      </dgm:t>
    </dgm:pt>
    <dgm:pt modelId="{1A7EAF86-55C3-474C-A560-4A3DE0132261}" type="parTrans" cxnId="{73DAFC0A-C607-4925-82BB-74BEC204F070}">
      <dgm:prSet/>
      <dgm:spPr/>
      <dgm:t>
        <a:bodyPr/>
        <a:lstStyle/>
        <a:p>
          <a:endParaRPr lang="en-US"/>
        </a:p>
      </dgm:t>
    </dgm:pt>
    <dgm:pt modelId="{73BE1201-0BDD-4A60-B2BC-254B9A73DA07}" type="sibTrans" cxnId="{73DAFC0A-C607-4925-82BB-74BEC204F070}">
      <dgm:prSet/>
      <dgm:spPr/>
      <dgm:t>
        <a:bodyPr/>
        <a:lstStyle/>
        <a:p>
          <a:endParaRPr lang="en-US"/>
        </a:p>
      </dgm:t>
    </dgm:pt>
    <dgm:pt modelId="{BD83A557-8445-487E-9F97-61A2072F5F9A}" type="pres">
      <dgm:prSet presAssocID="{7C7C0C17-B785-4799-948A-A513082518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695982-3EB9-4109-9FC5-845AE4B68281}" type="pres">
      <dgm:prSet presAssocID="{7C7C0C17-B785-4799-948A-A51308251888}" presName="tSp" presStyleCnt="0"/>
      <dgm:spPr/>
    </dgm:pt>
    <dgm:pt modelId="{3CA5A97E-948A-4E8E-B8C6-89D54BC76ADC}" type="pres">
      <dgm:prSet presAssocID="{7C7C0C17-B785-4799-948A-A51308251888}" presName="bSp" presStyleCnt="0"/>
      <dgm:spPr/>
    </dgm:pt>
    <dgm:pt modelId="{10602870-C55B-43DD-96A5-F2A34B513FD1}" type="pres">
      <dgm:prSet presAssocID="{7C7C0C17-B785-4799-948A-A51308251888}" presName="process" presStyleCnt="0"/>
      <dgm:spPr/>
    </dgm:pt>
    <dgm:pt modelId="{A973FE5B-2CD6-4C52-B8E4-4D585D90C624}" type="pres">
      <dgm:prSet presAssocID="{1AC98AB2-98A6-409D-845D-C9AFA1DDFC95}" presName="composite1" presStyleCnt="0"/>
      <dgm:spPr/>
    </dgm:pt>
    <dgm:pt modelId="{7CFE1BDB-B2AD-4339-868C-8ECFEC33F625}" type="pres">
      <dgm:prSet presAssocID="{1AC98AB2-98A6-409D-845D-C9AFA1DDFC95}" presName="dummyNode1" presStyleLbl="node1" presStyleIdx="0" presStyleCnt="3"/>
      <dgm:spPr/>
    </dgm:pt>
    <dgm:pt modelId="{3C5E44A7-3C92-40C7-A68D-7014B432FE41}" type="pres">
      <dgm:prSet presAssocID="{1AC98AB2-98A6-409D-845D-C9AFA1DDFC95}" presName="childNode1" presStyleLbl="bgAcc1" presStyleIdx="0" presStyleCnt="3" custScaleY="140728" custLinFactNeighborX="-144" custLinFactNeighborY="-163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B556F-6F36-47D9-ABB9-3868B7335BDE}" type="pres">
      <dgm:prSet presAssocID="{1AC98AB2-98A6-409D-845D-C9AFA1DDFC95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9F2B1-9BFE-4B66-89CD-D3B91B902ECC}" type="pres">
      <dgm:prSet presAssocID="{1AC98AB2-98A6-409D-845D-C9AFA1DDFC95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38291-C7E4-43E6-8542-0A7C62EFA885}" type="pres">
      <dgm:prSet presAssocID="{1AC98AB2-98A6-409D-845D-C9AFA1DDFC95}" presName="connSite1" presStyleCnt="0"/>
      <dgm:spPr/>
    </dgm:pt>
    <dgm:pt modelId="{F410A8C9-45CC-4E72-8C95-CC731FB95207}" type="pres">
      <dgm:prSet presAssocID="{13836F0D-AE77-4F61-859C-24DE21A5D23A}" presName="Name9" presStyleLbl="sibTrans2D1" presStyleIdx="0" presStyleCnt="2"/>
      <dgm:spPr/>
      <dgm:t>
        <a:bodyPr/>
        <a:lstStyle/>
        <a:p>
          <a:endParaRPr lang="en-US"/>
        </a:p>
      </dgm:t>
    </dgm:pt>
    <dgm:pt modelId="{C6CFCB44-0B14-40E2-BDF1-FD71176A45B2}" type="pres">
      <dgm:prSet presAssocID="{CA605995-0845-42F0-BCAF-D9097A33C4A6}" presName="composite2" presStyleCnt="0"/>
      <dgm:spPr/>
    </dgm:pt>
    <dgm:pt modelId="{4E2D39E1-73E1-4DA5-A7C9-7E8959FDFA82}" type="pres">
      <dgm:prSet presAssocID="{CA605995-0845-42F0-BCAF-D9097A33C4A6}" presName="dummyNode2" presStyleLbl="node1" presStyleIdx="0" presStyleCnt="3"/>
      <dgm:spPr/>
    </dgm:pt>
    <dgm:pt modelId="{D3AC481C-689D-429A-A4C1-C53010C122AB}" type="pres">
      <dgm:prSet presAssocID="{CA605995-0845-42F0-BCAF-D9097A33C4A6}" presName="childNode2" presStyleLbl="bgAcc1" presStyleIdx="1" presStyleCnt="3" custScaleY="123769" custLinFactNeighborX="2502" custLinFactNeighborY="116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CB30DA-AE7B-4BA9-8C93-F6F81580AAB8}" type="pres">
      <dgm:prSet presAssocID="{CA605995-0845-42F0-BCAF-D9097A33C4A6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8445F-745E-41A7-AD5E-5B4E8E4D8CE3}" type="pres">
      <dgm:prSet presAssocID="{CA605995-0845-42F0-BCAF-D9097A33C4A6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6AC07-C3BB-4E50-924D-38C192017D59}" type="pres">
      <dgm:prSet presAssocID="{CA605995-0845-42F0-BCAF-D9097A33C4A6}" presName="connSite2" presStyleCnt="0"/>
      <dgm:spPr/>
    </dgm:pt>
    <dgm:pt modelId="{4534076E-6FE5-4EF2-8578-B26CB10307CF}" type="pres">
      <dgm:prSet presAssocID="{113ED979-B2D2-425A-9B80-1BB8C4CE6247}" presName="Name18" presStyleLbl="sibTrans2D1" presStyleIdx="1" presStyleCnt="2"/>
      <dgm:spPr/>
      <dgm:t>
        <a:bodyPr/>
        <a:lstStyle/>
        <a:p>
          <a:endParaRPr lang="en-US"/>
        </a:p>
      </dgm:t>
    </dgm:pt>
    <dgm:pt modelId="{F8B87EF7-428E-41F4-9605-F0338FD4FAF5}" type="pres">
      <dgm:prSet presAssocID="{F00E9430-D12A-4F4A-9316-2820CD9D5887}" presName="composite1" presStyleCnt="0"/>
      <dgm:spPr/>
    </dgm:pt>
    <dgm:pt modelId="{C78FB96D-4319-47C1-9DD6-2768B6EA77ED}" type="pres">
      <dgm:prSet presAssocID="{F00E9430-D12A-4F4A-9316-2820CD9D5887}" presName="dummyNode1" presStyleLbl="node1" presStyleIdx="1" presStyleCnt="3"/>
      <dgm:spPr/>
    </dgm:pt>
    <dgm:pt modelId="{ADAC45DF-5C93-45A0-ABB7-E1B9DEB1582B}" type="pres">
      <dgm:prSet presAssocID="{F00E9430-D12A-4F4A-9316-2820CD9D5887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58E24-55C0-4EA1-8450-DDDB38401252}" type="pres">
      <dgm:prSet presAssocID="{F00E9430-D12A-4F4A-9316-2820CD9D5887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86C82-67F2-4EE9-8C42-E96F6E578938}" type="pres">
      <dgm:prSet presAssocID="{F00E9430-D12A-4F4A-9316-2820CD9D5887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78233-07E2-4097-B7C4-CCF1DABD7E39}" type="pres">
      <dgm:prSet presAssocID="{F00E9430-D12A-4F4A-9316-2820CD9D5887}" presName="connSite1" presStyleCnt="0"/>
      <dgm:spPr/>
    </dgm:pt>
  </dgm:ptLst>
  <dgm:cxnLst>
    <dgm:cxn modelId="{8F8DE1FE-F4EC-41B9-A541-EB9FE39BC86E}" type="presOf" srcId="{CA605995-0845-42F0-BCAF-D9097A33C4A6}" destId="{3B78445F-745E-41A7-AD5E-5B4E8E4D8CE3}" srcOrd="0" destOrd="0" presId="urn:microsoft.com/office/officeart/2005/8/layout/hProcess4"/>
    <dgm:cxn modelId="{0C8A14E9-5BF7-4132-A487-45CAD9A6F7C0}" srcId="{1AC98AB2-98A6-409D-845D-C9AFA1DDFC95}" destId="{03D9EC71-3BA2-4224-9CFE-A9B1A2ACFF05}" srcOrd="3" destOrd="0" parTransId="{96845D80-B3B7-4D7C-8FD2-315DE3D397D5}" sibTransId="{A363A14C-2A15-430A-8844-E2F3E4FE650C}"/>
    <dgm:cxn modelId="{FD4A5DA7-8C51-4618-8827-A12D076E7D6C}" type="presOf" srcId="{3B2B64C8-AAD7-4ED7-94B8-9BE361A1C3FA}" destId="{ADAC45DF-5C93-45A0-ABB7-E1B9DEB1582B}" srcOrd="0" destOrd="1" presId="urn:microsoft.com/office/officeart/2005/8/layout/hProcess4"/>
    <dgm:cxn modelId="{4CCC1ECC-04DC-48AC-8B78-63EA5109521C}" srcId="{1AC98AB2-98A6-409D-845D-C9AFA1DDFC95}" destId="{44244B67-7E63-4213-8D6F-EA931B9BAE4C}" srcOrd="1" destOrd="0" parTransId="{2FBD1D61-DFAA-4AFC-B91D-3D75C00E7DB7}" sibTransId="{78EC77DF-1F53-456B-87F5-1B315E53F511}"/>
    <dgm:cxn modelId="{BC3AD352-5DE3-4489-B8FA-99ABD93C9401}" type="presOf" srcId="{C0A0F74C-1DD0-43D4-A0BD-333AC5A5769B}" destId="{3C5E44A7-3C92-40C7-A68D-7014B432FE41}" srcOrd="0" destOrd="2" presId="urn:microsoft.com/office/officeart/2005/8/layout/hProcess4"/>
    <dgm:cxn modelId="{C8E00932-D4BD-417B-B666-DE7FAFE54F44}" srcId="{1AC98AB2-98A6-409D-845D-C9AFA1DDFC95}" destId="{21BBACF1-1E53-4BDA-91D8-2FD4052C2697}" srcOrd="4" destOrd="0" parTransId="{3F5D48BF-C812-492B-9442-130754BF5FDA}" sibTransId="{4DEA7953-3457-4431-A13A-4D7870FA857C}"/>
    <dgm:cxn modelId="{9A2D22A7-2BAD-4A09-952B-1DBA9A18A99B}" type="presOf" srcId="{8DEC64CD-E6DB-4709-B890-12E8EF77378C}" destId="{ADAC45DF-5C93-45A0-ABB7-E1B9DEB1582B}" srcOrd="0" destOrd="0" presId="urn:microsoft.com/office/officeart/2005/8/layout/hProcess4"/>
    <dgm:cxn modelId="{5EE96897-9270-4AD9-AA34-ED49AFA95F77}" type="presOf" srcId="{21BBACF1-1E53-4BDA-91D8-2FD4052C2697}" destId="{60BB556F-6F36-47D9-ABB9-3868B7335BDE}" srcOrd="1" destOrd="4" presId="urn:microsoft.com/office/officeart/2005/8/layout/hProcess4"/>
    <dgm:cxn modelId="{86A3E1A0-38B1-472C-B124-E6ADCAAF220B}" srcId="{F00E9430-D12A-4F4A-9316-2820CD9D5887}" destId="{8DEC64CD-E6DB-4709-B890-12E8EF77378C}" srcOrd="0" destOrd="0" parTransId="{E399D58A-5BAE-4B37-A467-B3883F3ED373}" sibTransId="{373ACA1E-D37F-435A-8157-E14CA422A4BB}"/>
    <dgm:cxn modelId="{0D1ACEF7-2BE7-4F91-AAF4-6A6F8D94D44D}" type="presOf" srcId="{2FE84D35-44A2-495A-8B3F-2B663B55C32A}" destId="{16CB30DA-AE7B-4BA9-8C93-F6F81580AAB8}" srcOrd="1" destOrd="3" presId="urn:microsoft.com/office/officeart/2005/8/layout/hProcess4"/>
    <dgm:cxn modelId="{DA0A00B1-FAB9-46CE-9781-9ABB8B86CB7B}" type="presOf" srcId="{21BBACF1-1E53-4BDA-91D8-2FD4052C2697}" destId="{3C5E44A7-3C92-40C7-A68D-7014B432FE41}" srcOrd="0" destOrd="4" presId="urn:microsoft.com/office/officeart/2005/8/layout/hProcess4"/>
    <dgm:cxn modelId="{0B84956C-3A57-42AF-9D0C-E096E7DE5FB1}" srcId="{7C7C0C17-B785-4799-948A-A51308251888}" destId="{F00E9430-D12A-4F4A-9316-2820CD9D5887}" srcOrd="2" destOrd="0" parTransId="{9E63248B-C61F-41A1-A61D-C1FE4B6A5DBB}" sibTransId="{434E6B66-E997-497E-8852-523ABA5BD320}"/>
    <dgm:cxn modelId="{C44EAB3B-7E5E-479B-8038-F6D8B9269E6B}" srcId="{CA605995-0845-42F0-BCAF-D9097A33C4A6}" destId="{7FCC33D8-CAF6-4521-A2B5-3D557A74EFE9}" srcOrd="2" destOrd="0" parTransId="{1055D3A0-A2F7-422A-AF5B-14888145C396}" sibTransId="{27A53DF5-2F89-49D9-B711-C78D19C8D028}"/>
    <dgm:cxn modelId="{2A585480-322D-45F2-A444-286FBF22E714}" type="presOf" srcId="{2FE84D35-44A2-495A-8B3F-2B663B55C32A}" destId="{D3AC481C-689D-429A-A4C1-C53010C122AB}" srcOrd="0" destOrd="3" presId="urn:microsoft.com/office/officeart/2005/8/layout/hProcess4"/>
    <dgm:cxn modelId="{73DAFC0A-C607-4925-82BB-74BEC204F070}" srcId="{F00E9430-D12A-4F4A-9316-2820CD9D5887}" destId="{F83AF219-83D8-43F1-9B26-FADDA75C798D}" srcOrd="2" destOrd="0" parTransId="{1A7EAF86-55C3-474C-A560-4A3DE0132261}" sibTransId="{73BE1201-0BDD-4A60-B2BC-254B9A73DA07}"/>
    <dgm:cxn modelId="{3907F65B-C6F2-4EEE-99D4-20C015A2911E}" type="presOf" srcId="{F83AF219-83D8-43F1-9B26-FADDA75C798D}" destId="{20D58E24-55C0-4EA1-8450-DDDB38401252}" srcOrd="1" destOrd="2" presId="urn:microsoft.com/office/officeart/2005/8/layout/hProcess4"/>
    <dgm:cxn modelId="{90A200F7-267A-4B89-8BFE-476A7DD2A3F8}" type="presOf" srcId="{C9B608D8-CFBE-4FF7-9149-3B6828784C01}" destId="{D3AC481C-689D-429A-A4C1-C53010C122AB}" srcOrd="0" destOrd="0" presId="urn:microsoft.com/office/officeart/2005/8/layout/hProcess4"/>
    <dgm:cxn modelId="{434FED89-4FF2-4D32-AC80-E9C8523E92DF}" srcId="{F00E9430-D12A-4F4A-9316-2820CD9D5887}" destId="{3B2B64C8-AAD7-4ED7-94B8-9BE361A1C3FA}" srcOrd="1" destOrd="0" parTransId="{DB6E3BB9-F9E1-4A11-8C0F-C0F744CDF10A}" sibTransId="{4F050124-4211-42AB-ADD8-C8A22D66F358}"/>
    <dgm:cxn modelId="{15760376-3B25-4666-86E0-D5CB3DE65F52}" type="presOf" srcId="{8DEC64CD-E6DB-4709-B890-12E8EF77378C}" destId="{20D58E24-55C0-4EA1-8450-DDDB38401252}" srcOrd="1" destOrd="0" presId="urn:microsoft.com/office/officeart/2005/8/layout/hProcess4"/>
    <dgm:cxn modelId="{AFD961BE-7C75-4AC9-887D-822CE3F20D0A}" srcId="{1AC98AB2-98A6-409D-845D-C9AFA1DDFC95}" destId="{C0A0F74C-1DD0-43D4-A0BD-333AC5A5769B}" srcOrd="2" destOrd="0" parTransId="{F07C0FB4-2627-459E-8A90-A4054FC2E7A0}" sibTransId="{43CB6F7B-D1FD-4354-85FD-659B6D81EB99}"/>
    <dgm:cxn modelId="{5A1B8C82-815D-4E56-93D6-7A65F2B24DE6}" type="presOf" srcId="{57AB6362-D4EE-43D1-BEC7-2211C7547D6A}" destId="{16CB30DA-AE7B-4BA9-8C93-F6F81580AAB8}" srcOrd="1" destOrd="1" presId="urn:microsoft.com/office/officeart/2005/8/layout/hProcess4"/>
    <dgm:cxn modelId="{17F49C04-BB9A-4A9F-B6EE-FD652D7E0629}" type="presOf" srcId="{C9B608D8-CFBE-4FF7-9149-3B6828784C01}" destId="{16CB30DA-AE7B-4BA9-8C93-F6F81580AAB8}" srcOrd="1" destOrd="0" presId="urn:microsoft.com/office/officeart/2005/8/layout/hProcess4"/>
    <dgm:cxn modelId="{F594C665-2347-4864-BE39-AA278E110898}" type="presOf" srcId="{7FCC33D8-CAF6-4521-A2B5-3D557A74EFE9}" destId="{D3AC481C-689D-429A-A4C1-C53010C122AB}" srcOrd="0" destOrd="2" presId="urn:microsoft.com/office/officeart/2005/8/layout/hProcess4"/>
    <dgm:cxn modelId="{8514C904-BEDE-4F11-973E-C2B2B4956114}" type="presOf" srcId="{31B441AB-66B2-4C65-B4D8-3781F5D024C6}" destId="{60BB556F-6F36-47D9-ABB9-3868B7335BDE}" srcOrd="1" destOrd="0" presId="urn:microsoft.com/office/officeart/2005/8/layout/hProcess4"/>
    <dgm:cxn modelId="{08EC4087-0CC1-44C9-B82B-C41D80F548DA}" type="presOf" srcId="{44244B67-7E63-4213-8D6F-EA931B9BAE4C}" destId="{60BB556F-6F36-47D9-ABB9-3868B7335BDE}" srcOrd="1" destOrd="1" presId="urn:microsoft.com/office/officeart/2005/8/layout/hProcess4"/>
    <dgm:cxn modelId="{BDB2B938-3E86-406B-A6BB-457FDA878623}" type="presOf" srcId="{03D9EC71-3BA2-4224-9CFE-A9B1A2ACFF05}" destId="{60BB556F-6F36-47D9-ABB9-3868B7335BDE}" srcOrd="1" destOrd="3" presId="urn:microsoft.com/office/officeart/2005/8/layout/hProcess4"/>
    <dgm:cxn modelId="{292EF1A6-71A7-4389-AD04-5B45253B7B76}" type="presOf" srcId="{44244B67-7E63-4213-8D6F-EA931B9BAE4C}" destId="{3C5E44A7-3C92-40C7-A68D-7014B432FE41}" srcOrd="0" destOrd="1" presId="urn:microsoft.com/office/officeart/2005/8/layout/hProcess4"/>
    <dgm:cxn modelId="{A4906953-14C7-4439-80F7-289FD176877E}" srcId="{7C7C0C17-B785-4799-948A-A51308251888}" destId="{1AC98AB2-98A6-409D-845D-C9AFA1DDFC95}" srcOrd="0" destOrd="0" parTransId="{ADABF1F0-DEBA-4475-98A5-F9232F045171}" sibTransId="{13836F0D-AE77-4F61-859C-24DE21A5D23A}"/>
    <dgm:cxn modelId="{753E0307-D5AE-40BC-8B27-24AD3EB106B9}" type="presOf" srcId="{7FCC33D8-CAF6-4521-A2B5-3D557A74EFE9}" destId="{16CB30DA-AE7B-4BA9-8C93-F6F81580AAB8}" srcOrd="1" destOrd="2" presId="urn:microsoft.com/office/officeart/2005/8/layout/hProcess4"/>
    <dgm:cxn modelId="{44B2E2F7-4779-4AE3-A840-01BCC8AC25B2}" type="presOf" srcId="{7C7C0C17-B785-4799-948A-A51308251888}" destId="{BD83A557-8445-487E-9F97-61A2072F5F9A}" srcOrd="0" destOrd="0" presId="urn:microsoft.com/office/officeart/2005/8/layout/hProcess4"/>
    <dgm:cxn modelId="{7D8F5AF8-ACAE-4F2A-BC11-315A09746E2C}" srcId="{CA605995-0845-42F0-BCAF-D9097A33C4A6}" destId="{2FE84D35-44A2-495A-8B3F-2B663B55C32A}" srcOrd="3" destOrd="0" parTransId="{9CCEC8F2-0703-4395-9BB5-AAF64708EA82}" sibTransId="{73EE4BEE-31E3-481E-8D27-1BCFF59A9667}"/>
    <dgm:cxn modelId="{C8033218-61C9-4C54-AAAC-E78DAF706CA8}" type="presOf" srcId="{C0A0F74C-1DD0-43D4-A0BD-333AC5A5769B}" destId="{60BB556F-6F36-47D9-ABB9-3868B7335BDE}" srcOrd="1" destOrd="2" presId="urn:microsoft.com/office/officeart/2005/8/layout/hProcess4"/>
    <dgm:cxn modelId="{BEE55E84-DDCB-43D4-865F-287ED3B88631}" type="presOf" srcId="{03D9EC71-3BA2-4224-9CFE-A9B1A2ACFF05}" destId="{3C5E44A7-3C92-40C7-A68D-7014B432FE41}" srcOrd="0" destOrd="3" presId="urn:microsoft.com/office/officeart/2005/8/layout/hProcess4"/>
    <dgm:cxn modelId="{DE593DE6-C454-401D-81AF-3A8484BD6295}" type="presOf" srcId="{31B441AB-66B2-4C65-B4D8-3781F5D024C6}" destId="{3C5E44A7-3C92-40C7-A68D-7014B432FE41}" srcOrd="0" destOrd="0" presId="urn:microsoft.com/office/officeart/2005/8/layout/hProcess4"/>
    <dgm:cxn modelId="{07A9E5C7-0143-4404-96BF-C2CB1AEFF8E6}" type="presOf" srcId="{1AC98AB2-98A6-409D-845D-C9AFA1DDFC95}" destId="{1F69F2B1-9BFE-4B66-89CD-D3B91B902ECC}" srcOrd="0" destOrd="0" presId="urn:microsoft.com/office/officeart/2005/8/layout/hProcess4"/>
    <dgm:cxn modelId="{19DD07FA-CCF5-4A5A-9D5C-01CA34A4BD16}" type="presOf" srcId="{57AB6362-D4EE-43D1-BEC7-2211C7547D6A}" destId="{D3AC481C-689D-429A-A4C1-C53010C122AB}" srcOrd="0" destOrd="1" presId="urn:microsoft.com/office/officeart/2005/8/layout/hProcess4"/>
    <dgm:cxn modelId="{759045B8-6953-43D7-A1CC-18ABEC460C81}" type="presOf" srcId="{113ED979-B2D2-425A-9B80-1BB8C4CE6247}" destId="{4534076E-6FE5-4EF2-8578-B26CB10307CF}" srcOrd="0" destOrd="0" presId="urn:microsoft.com/office/officeart/2005/8/layout/hProcess4"/>
    <dgm:cxn modelId="{CC23FB9F-033E-4E65-A64D-BCF70FC835A6}" srcId="{1AC98AB2-98A6-409D-845D-C9AFA1DDFC95}" destId="{31B441AB-66B2-4C65-B4D8-3781F5D024C6}" srcOrd="0" destOrd="0" parTransId="{104CE34F-3854-4CE0-9196-93F56E059216}" sibTransId="{1B765DFD-DE86-4518-8817-009564A00683}"/>
    <dgm:cxn modelId="{CB455C54-6CE0-4D94-BB04-A4F84A3A7F60}" type="presOf" srcId="{13836F0D-AE77-4F61-859C-24DE21A5D23A}" destId="{F410A8C9-45CC-4E72-8C95-CC731FB95207}" srcOrd="0" destOrd="0" presId="urn:microsoft.com/office/officeart/2005/8/layout/hProcess4"/>
    <dgm:cxn modelId="{433A610D-C570-4015-B022-A2E4DEB2F08C}" type="presOf" srcId="{F83AF219-83D8-43F1-9B26-FADDA75C798D}" destId="{ADAC45DF-5C93-45A0-ABB7-E1B9DEB1582B}" srcOrd="0" destOrd="2" presId="urn:microsoft.com/office/officeart/2005/8/layout/hProcess4"/>
    <dgm:cxn modelId="{D50B4134-6EA2-4B9B-A985-015CF500BEA2}" srcId="{7C7C0C17-B785-4799-948A-A51308251888}" destId="{CA605995-0845-42F0-BCAF-D9097A33C4A6}" srcOrd="1" destOrd="0" parTransId="{F5F01DD5-7099-4788-B409-620E74BE7059}" sibTransId="{113ED979-B2D2-425A-9B80-1BB8C4CE6247}"/>
    <dgm:cxn modelId="{0102A0BB-04CD-410B-8FFE-E0C496E6EEB4}" type="presOf" srcId="{3B2B64C8-AAD7-4ED7-94B8-9BE361A1C3FA}" destId="{20D58E24-55C0-4EA1-8450-DDDB38401252}" srcOrd="1" destOrd="1" presId="urn:microsoft.com/office/officeart/2005/8/layout/hProcess4"/>
    <dgm:cxn modelId="{3816C923-E8C2-4524-9826-63604CE524A5}" srcId="{CA605995-0845-42F0-BCAF-D9097A33C4A6}" destId="{C9B608D8-CFBE-4FF7-9149-3B6828784C01}" srcOrd="0" destOrd="0" parTransId="{E9712DA4-54D9-4D22-AB8A-7D2ED3349EF2}" sibTransId="{DB546D57-B9BC-4123-B5CC-FADD3B8BD193}"/>
    <dgm:cxn modelId="{120F81AE-5D3D-404A-8A0B-2E293CD0D003}" type="presOf" srcId="{F00E9430-D12A-4F4A-9316-2820CD9D5887}" destId="{A2F86C82-67F2-4EE9-8C42-E96F6E578938}" srcOrd="0" destOrd="0" presId="urn:microsoft.com/office/officeart/2005/8/layout/hProcess4"/>
    <dgm:cxn modelId="{DA391BDA-CC09-4FF0-BFAB-BDB12AD78B7C}" srcId="{CA605995-0845-42F0-BCAF-D9097A33C4A6}" destId="{57AB6362-D4EE-43D1-BEC7-2211C7547D6A}" srcOrd="1" destOrd="0" parTransId="{599D3ADD-86D0-473A-BD3D-DF7CE1E882F7}" sibTransId="{77834730-2573-4049-A530-2369EB29801F}"/>
    <dgm:cxn modelId="{59DB4510-D462-45C3-BC98-7087C7DDD6AA}" type="presParOf" srcId="{BD83A557-8445-487E-9F97-61A2072F5F9A}" destId="{D9695982-3EB9-4109-9FC5-845AE4B68281}" srcOrd="0" destOrd="0" presId="urn:microsoft.com/office/officeart/2005/8/layout/hProcess4"/>
    <dgm:cxn modelId="{98922124-8D87-4517-BB7C-2EAD662D70FD}" type="presParOf" srcId="{BD83A557-8445-487E-9F97-61A2072F5F9A}" destId="{3CA5A97E-948A-4E8E-B8C6-89D54BC76ADC}" srcOrd="1" destOrd="0" presId="urn:microsoft.com/office/officeart/2005/8/layout/hProcess4"/>
    <dgm:cxn modelId="{596C8562-5FB9-4E75-9B8A-7D68C22D6D87}" type="presParOf" srcId="{BD83A557-8445-487E-9F97-61A2072F5F9A}" destId="{10602870-C55B-43DD-96A5-F2A34B513FD1}" srcOrd="2" destOrd="0" presId="urn:microsoft.com/office/officeart/2005/8/layout/hProcess4"/>
    <dgm:cxn modelId="{8D4D5AAA-35FB-490B-967D-F6EF8E2DBA03}" type="presParOf" srcId="{10602870-C55B-43DD-96A5-F2A34B513FD1}" destId="{A973FE5B-2CD6-4C52-B8E4-4D585D90C624}" srcOrd="0" destOrd="0" presId="urn:microsoft.com/office/officeart/2005/8/layout/hProcess4"/>
    <dgm:cxn modelId="{0FAEA7AA-813C-4D47-BF45-55F1321DA963}" type="presParOf" srcId="{A973FE5B-2CD6-4C52-B8E4-4D585D90C624}" destId="{7CFE1BDB-B2AD-4339-868C-8ECFEC33F625}" srcOrd="0" destOrd="0" presId="urn:microsoft.com/office/officeart/2005/8/layout/hProcess4"/>
    <dgm:cxn modelId="{1C46C5EA-6393-4E35-B914-4DDB73A8EDA8}" type="presParOf" srcId="{A973FE5B-2CD6-4C52-B8E4-4D585D90C624}" destId="{3C5E44A7-3C92-40C7-A68D-7014B432FE41}" srcOrd="1" destOrd="0" presId="urn:microsoft.com/office/officeart/2005/8/layout/hProcess4"/>
    <dgm:cxn modelId="{41FE1E80-DDAB-4BC7-8B35-30F0307A4CB4}" type="presParOf" srcId="{A973FE5B-2CD6-4C52-B8E4-4D585D90C624}" destId="{60BB556F-6F36-47D9-ABB9-3868B7335BDE}" srcOrd="2" destOrd="0" presId="urn:microsoft.com/office/officeart/2005/8/layout/hProcess4"/>
    <dgm:cxn modelId="{B40A1ECD-CD39-48F6-A1D4-04A6C4AAD364}" type="presParOf" srcId="{A973FE5B-2CD6-4C52-B8E4-4D585D90C624}" destId="{1F69F2B1-9BFE-4B66-89CD-D3B91B902ECC}" srcOrd="3" destOrd="0" presId="urn:microsoft.com/office/officeart/2005/8/layout/hProcess4"/>
    <dgm:cxn modelId="{3D545928-A146-4883-8B99-F53C90F99C79}" type="presParOf" srcId="{A973FE5B-2CD6-4C52-B8E4-4D585D90C624}" destId="{4E938291-C7E4-43E6-8542-0A7C62EFA885}" srcOrd="4" destOrd="0" presId="urn:microsoft.com/office/officeart/2005/8/layout/hProcess4"/>
    <dgm:cxn modelId="{81B53EB1-FDB2-4A29-AC55-A1A41A00A2EC}" type="presParOf" srcId="{10602870-C55B-43DD-96A5-F2A34B513FD1}" destId="{F410A8C9-45CC-4E72-8C95-CC731FB95207}" srcOrd="1" destOrd="0" presId="urn:microsoft.com/office/officeart/2005/8/layout/hProcess4"/>
    <dgm:cxn modelId="{4756A9E6-AFE7-4A6C-AAD0-7A35768294C1}" type="presParOf" srcId="{10602870-C55B-43DD-96A5-F2A34B513FD1}" destId="{C6CFCB44-0B14-40E2-BDF1-FD71176A45B2}" srcOrd="2" destOrd="0" presId="urn:microsoft.com/office/officeart/2005/8/layout/hProcess4"/>
    <dgm:cxn modelId="{5D9D3EFA-86E5-4400-8D31-DA4535A3FB7B}" type="presParOf" srcId="{C6CFCB44-0B14-40E2-BDF1-FD71176A45B2}" destId="{4E2D39E1-73E1-4DA5-A7C9-7E8959FDFA82}" srcOrd="0" destOrd="0" presId="urn:microsoft.com/office/officeart/2005/8/layout/hProcess4"/>
    <dgm:cxn modelId="{74BD4304-E1EA-449F-8663-4BFF829D680D}" type="presParOf" srcId="{C6CFCB44-0B14-40E2-BDF1-FD71176A45B2}" destId="{D3AC481C-689D-429A-A4C1-C53010C122AB}" srcOrd="1" destOrd="0" presId="urn:microsoft.com/office/officeart/2005/8/layout/hProcess4"/>
    <dgm:cxn modelId="{1712A855-7CF2-4614-BD84-FCDABF169725}" type="presParOf" srcId="{C6CFCB44-0B14-40E2-BDF1-FD71176A45B2}" destId="{16CB30DA-AE7B-4BA9-8C93-F6F81580AAB8}" srcOrd="2" destOrd="0" presId="urn:microsoft.com/office/officeart/2005/8/layout/hProcess4"/>
    <dgm:cxn modelId="{F15F21E3-28E6-4959-BF9E-17197340F532}" type="presParOf" srcId="{C6CFCB44-0B14-40E2-BDF1-FD71176A45B2}" destId="{3B78445F-745E-41A7-AD5E-5B4E8E4D8CE3}" srcOrd="3" destOrd="0" presId="urn:microsoft.com/office/officeart/2005/8/layout/hProcess4"/>
    <dgm:cxn modelId="{D35EEDE5-B33C-40BE-9B35-BEB1AEE14DF7}" type="presParOf" srcId="{C6CFCB44-0B14-40E2-BDF1-FD71176A45B2}" destId="{4DE6AC07-C3BB-4E50-924D-38C192017D59}" srcOrd="4" destOrd="0" presId="urn:microsoft.com/office/officeart/2005/8/layout/hProcess4"/>
    <dgm:cxn modelId="{96277BB3-C7BE-4BB9-96BA-7F3C923277B5}" type="presParOf" srcId="{10602870-C55B-43DD-96A5-F2A34B513FD1}" destId="{4534076E-6FE5-4EF2-8578-B26CB10307CF}" srcOrd="3" destOrd="0" presId="urn:microsoft.com/office/officeart/2005/8/layout/hProcess4"/>
    <dgm:cxn modelId="{44A5BDF7-B0D7-47B5-921E-5EF100925E12}" type="presParOf" srcId="{10602870-C55B-43DD-96A5-F2A34B513FD1}" destId="{F8B87EF7-428E-41F4-9605-F0338FD4FAF5}" srcOrd="4" destOrd="0" presId="urn:microsoft.com/office/officeart/2005/8/layout/hProcess4"/>
    <dgm:cxn modelId="{AC2CF491-629D-4EFD-A8D7-9579F79CECB5}" type="presParOf" srcId="{F8B87EF7-428E-41F4-9605-F0338FD4FAF5}" destId="{C78FB96D-4319-47C1-9DD6-2768B6EA77ED}" srcOrd="0" destOrd="0" presId="urn:microsoft.com/office/officeart/2005/8/layout/hProcess4"/>
    <dgm:cxn modelId="{28A90731-2B8D-493A-9CF7-A21AC198C90C}" type="presParOf" srcId="{F8B87EF7-428E-41F4-9605-F0338FD4FAF5}" destId="{ADAC45DF-5C93-45A0-ABB7-E1B9DEB1582B}" srcOrd="1" destOrd="0" presId="urn:microsoft.com/office/officeart/2005/8/layout/hProcess4"/>
    <dgm:cxn modelId="{D8651364-D866-44AD-9795-53F490F18602}" type="presParOf" srcId="{F8B87EF7-428E-41F4-9605-F0338FD4FAF5}" destId="{20D58E24-55C0-4EA1-8450-DDDB38401252}" srcOrd="2" destOrd="0" presId="urn:microsoft.com/office/officeart/2005/8/layout/hProcess4"/>
    <dgm:cxn modelId="{C48544E8-41A9-417B-A659-C2EB5303A638}" type="presParOf" srcId="{F8B87EF7-428E-41F4-9605-F0338FD4FAF5}" destId="{A2F86C82-67F2-4EE9-8C42-E96F6E578938}" srcOrd="3" destOrd="0" presId="urn:microsoft.com/office/officeart/2005/8/layout/hProcess4"/>
    <dgm:cxn modelId="{75BC4FB7-EC6D-4D04-8C30-A59008FE0D20}" type="presParOf" srcId="{F8B87EF7-428E-41F4-9605-F0338FD4FAF5}" destId="{29E78233-07E2-4097-B7C4-CCF1DABD7E3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6191C-6114-4FA9-AC64-7B7BF3495EF8}">
      <dsp:nvSpPr>
        <dsp:cNvPr id="0" name=""/>
        <dsp:cNvSpPr/>
      </dsp:nvSpPr>
      <dsp:spPr>
        <a:xfrm>
          <a:off x="0" y="3921621"/>
          <a:ext cx="7835045" cy="599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Reset FlightNumber column and replace missing values of Payload with mean values</a:t>
          </a:r>
          <a:endParaRPr lang="en-US" sz="1600" kern="1200" dirty="0"/>
        </a:p>
      </dsp:txBody>
      <dsp:txXfrm>
        <a:off x="0" y="3921621"/>
        <a:ext cx="7835045" cy="599203"/>
      </dsp:txXfrm>
    </dsp:sp>
    <dsp:sp modelId="{2ED9630F-5ACD-4FE8-9347-84389DF04ACE}">
      <dsp:nvSpPr>
        <dsp:cNvPr id="0" name=""/>
        <dsp:cNvSpPr/>
      </dsp:nvSpPr>
      <dsp:spPr>
        <a:xfrm rot="10800000">
          <a:off x="0" y="3361642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Filter the DataFrame to include only Falcon 9 launches</a:t>
          </a:r>
          <a:endParaRPr lang="en-US" kern="1200" dirty="0"/>
        </a:p>
      </dsp:txBody>
      <dsp:txXfrm rot="10800000">
        <a:off x="0" y="3361642"/>
        <a:ext cx="7835045" cy="367441"/>
      </dsp:txXfrm>
    </dsp:sp>
    <dsp:sp modelId="{B1FFAE36-09F2-4566-A1FD-CEE232F34A69}">
      <dsp:nvSpPr>
        <dsp:cNvPr id="0" name=""/>
        <dsp:cNvSpPr/>
      </dsp:nvSpPr>
      <dsp:spPr>
        <a:xfrm rot="10800000">
          <a:off x="0" y="2801663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Create DataFrame with pandas</a:t>
          </a:r>
          <a:endParaRPr lang="en-US" sz="1300" kern="1200" dirty="0"/>
        </a:p>
      </dsp:txBody>
      <dsp:txXfrm rot="10800000">
        <a:off x="0" y="2801663"/>
        <a:ext cx="7835045" cy="367441"/>
      </dsp:txXfrm>
    </dsp:sp>
    <dsp:sp modelId="{7E58FB6F-82E0-4E6E-BFBF-D102862DE86E}">
      <dsp:nvSpPr>
        <dsp:cNvPr id="0" name=""/>
        <dsp:cNvSpPr/>
      </dsp:nvSpPr>
      <dsp:spPr>
        <a:xfrm rot="10800000">
          <a:off x="0" y="2241684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Create DataFrame with pandas</a:t>
          </a:r>
          <a:endParaRPr lang="en-US" sz="1600" kern="1200" dirty="0"/>
        </a:p>
      </dsp:txBody>
      <dsp:txXfrm rot="10800000">
        <a:off x="0" y="2241684"/>
        <a:ext cx="7835045" cy="367441"/>
      </dsp:txXfrm>
    </dsp:sp>
    <dsp:sp modelId="{5F393CA1-363F-4EA5-8FAD-FD4D59421C5A}">
      <dsp:nvSpPr>
        <dsp:cNvPr id="0" name=""/>
        <dsp:cNvSpPr/>
      </dsp:nvSpPr>
      <dsp:spPr>
        <a:xfrm rot="10800000">
          <a:off x="0" y="1681705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list as values in a Dictionary</a:t>
          </a:r>
          <a:endParaRPr lang="en-US" sz="1600" kern="1200" dirty="0"/>
        </a:p>
      </dsp:txBody>
      <dsp:txXfrm rot="10800000">
        <a:off x="0" y="1681705"/>
        <a:ext cx="7835045" cy="367441"/>
      </dsp:txXfrm>
    </dsp:sp>
    <dsp:sp modelId="{8E5C2E17-16DC-4D20-A470-445CDB33FBC8}">
      <dsp:nvSpPr>
        <dsp:cNvPr id="0" name=""/>
        <dsp:cNvSpPr/>
      </dsp:nvSpPr>
      <dsp:spPr>
        <a:xfrm rot="10800000">
          <a:off x="0" y="1121726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the list of data to be stored</a:t>
          </a:r>
        </a:p>
      </dsp:txBody>
      <dsp:txXfrm rot="10800000">
        <a:off x="0" y="1121726"/>
        <a:ext cx="7835045" cy="367441"/>
      </dsp:txXfrm>
    </dsp:sp>
    <dsp:sp modelId="{14CDEE6B-7CAA-40B8-A350-CB8154467DA2}">
      <dsp:nvSpPr>
        <dsp:cNvPr id="0" name=""/>
        <dsp:cNvSpPr/>
      </dsp:nvSpPr>
      <dsp:spPr>
        <a:xfrm rot="10800000">
          <a:off x="0" y="561747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Convert the response to JSON file and normalize the data</a:t>
          </a:r>
          <a:endParaRPr lang="en-US" sz="1600" kern="1200" dirty="0"/>
        </a:p>
      </dsp:txBody>
      <dsp:txXfrm rot="10800000">
        <a:off x="0" y="561747"/>
        <a:ext cx="7835045" cy="367441"/>
      </dsp:txXfrm>
    </dsp:sp>
    <dsp:sp modelId="{86369FF5-E7B4-451F-8C2E-B00845C7FA2F}">
      <dsp:nvSpPr>
        <dsp:cNvPr id="0" name=""/>
        <dsp:cNvSpPr/>
      </dsp:nvSpPr>
      <dsp:spPr>
        <a:xfrm rot="10800000">
          <a:off x="0" y="1768"/>
          <a:ext cx="7835045" cy="56549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Make a GET request to Space-X API</a:t>
          </a:r>
          <a:endParaRPr lang="en-US" sz="1600" kern="1200" dirty="0"/>
        </a:p>
      </dsp:txBody>
      <dsp:txXfrm rot="10800000">
        <a:off x="0" y="1768"/>
        <a:ext cx="7835045" cy="36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111DA-E8D3-4A01-B25F-CDED746A6E19}">
      <dsp:nvSpPr>
        <dsp:cNvPr id="0" name=""/>
        <dsp:cNvSpPr/>
      </dsp:nvSpPr>
      <dsp:spPr>
        <a:xfrm>
          <a:off x="0" y="3825842"/>
          <a:ext cx="7892525" cy="5021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Cast dictionary to DataFrame</a:t>
          </a:r>
          <a:endParaRPr lang="en-US" sz="1600" kern="1200" dirty="0"/>
        </a:p>
      </dsp:txBody>
      <dsp:txXfrm>
        <a:off x="0" y="3825842"/>
        <a:ext cx="7892525" cy="502139"/>
      </dsp:txXfrm>
    </dsp:sp>
    <dsp:sp modelId="{DE6758B4-FF19-47C7-B3E0-880DE3E1E9CD}">
      <dsp:nvSpPr>
        <dsp:cNvPr id="0" name=""/>
        <dsp:cNvSpPr/>
      </dsp:nvSpPr>
      <dsp:spPr>
        <a:xfrm rot="10800000">
          <a:off x="0" y="3061084"/>
          <a:ext cx="7892525" cy="772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Iterate through table to extract data</a:t>
          </a:r>
          <a:endParaRPr lang="en-US" sz="1600" kern="1200" dirty="0"/>
        </a:p>
      </dsp:txBody>
      <dsp:txXfrm rot="10800000">
        <a:off x="0" y="3061084"/>
        <a:ext cx="7892525" cy="501812"/>
      </dsp:txXfrm>
    </dsp:sp>
    <dsp:sp modelId="{5B05E9CC-2E98-4890-8296-BBD0E2159E60}">
      <dsp:nvSpPr>
        <dsp:cNvPr id="0" name=""/>
        <dsp:cNvSpPr/>
      </dsp:nvSpPr>
      <dsp:spPr>
        <a:xfrm rot="10800000">
          <a:off x="0" y="2296325"/>
          <a:ext cx="7892525" cy="772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Create dictionaries</a:t>
          </a:r>
          <a:endParaRPr lang="en-US" sz="1600" kern="1200" dirty="0"/>
        </a:p>
      </dsp:txBody>
      <dsp:txXfrm rot="10800000">
        <a:off x="0" y="2296325"/>
        <a:ext cx="7892525" cy="501812"/>
      </dsp:txXfrm>
    </dsp:sp>
    <dsp:sp modelId="{B1163B66-2BDA-4859-AA51-D52CA0839AD4}">
      <dsp:nvSpPr>
        <dsp:cNvPr id="0" name=""/>
        <dsp:cNvSpPr/>
      </dsp:nvSpPr>
      <dsp:spPr>
        <a:xfrm rot="10800000">
          <a:off x="0" y="1531566"/>
          <a:ext cx="7892525" cy="772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Find and collect column header names</a:t>
          </a:r>
          <a:endParaRPr lang="en-US" sz="1600" kern="1200" dirty="0"/>
        </a:p>
      </dsp:txBody>
      <dsp:txXfrm rot="10800000">
        <a:off x="0" y="1531566"/>
        <a:ext cx="7892525" cy="501812"/>
      </dsp:txXfrm>
    </dsp:sp>
    <dsp:sp modelId="{321DCE31-6BDF-4609-BBA2-8E4577A9A23F}">
      <dsp:nvSpPr>
        <dsp:cNvPr id="0" name=""/>
        <dsp:cNvSpPr/>
      </dsp:nvSpPr>
      <dsp:spPr>
        <a:xfrm rot="10800000">
          <a:off x="0" y="766807"/>
          <a:ext cx="7892525" cy="772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Create BeautifulSoup object  and find all tables within the HTML</a:t>
          </a:r>
          <a:endParaRPr lang="en-US" sz="1600" kern="1200" dirty="0"/>
        </a:p>
      </dsp:txBody>
      <dsp:txXfrm rot="10800000">
        <a:off x="0" y="766807"/>
        <a:ext cx="7892525" cy="501812"/>
      </dsp:txXfrm>
    </dsp:sp>
    <dsp:sp modelId="{6FFF9ADF-6132-473F-989E-D07DAB6D0FAB}">
      <dsp:nvSpPr>
        <dsp:cNvPr id="0" name=""/>
        <dsp:cNvSpPr/>
      </dsp:nvSpPr>
      <dsp:spPr>
        <a:xfrm rot="10800000">
          <a:off x="0" y="2048"/>
          <a:ext cx="7892525" cy="77229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Request HTML page from Wikipedia URL and assign the response to an object </a:t>
          </a:r>
          <a:endParaRPr lang="en-US" sz="1600" kern="1200" dirty="0"/>
        </a:p>
      </dsp:txBody>
      <dsp:txXfrm rot="10800000">
        <a:off x="0" y="2048"/>
        <a:ext cx="7892525" cy="501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E44A7-3C92-40C7-A68D-7014B432FE41}">
      <dsp:nvSpPr>
        <dsp:cNvPr id="0" name=""/>
        <dsp:cNvSpPr/>
      </dsp:nvSpPr>
      <dsp:spPr>
        <a:xfrm>
          <a:off x="61" y="455727"/>
          <a:ext cx="2848440" cy="33062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Load the dataset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Data transformation (standardization and preprocessing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Split data to test and train data with </a:t>
          </a:r>
          <a:r>
            <a:rPr lang="en-US" sz="1600" kern="1200" dirty="0" smtClean="0">
              <a:solidFill>
                <a:srgbClr val="0B49CB"/>
              </a:solidFill>
            </a:rPr>
            <a:t>.train_test.split()</a:t>
          </a:r>
          <a:endParaRPr lang="en-US" sz="1600" kern="1200" dirty="0">
            <a:solidFill>
              <a:srgbClr val="0B49CB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For each machine learning algorithm create a </a:t>
          </a:r>
          <a:r>
            <a:rPr lang="en-US" sz="1600" kern="1200" dirty="0" smtClean="0">
              <a:solidFill>
                <a:srgbClr val="0B49CB"/>
              </a:solidFill>
            </a:rPr>
            <a:t>GridsSarchCV</a:t>
          </a:r>
          <a:r>
            <a:rPr lang="en-US" sz="1600" kern="1200" dirty="0" smtClean="0"/>
            <a:t> object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Fit  object in parameters</a:t>
          </a:r>
          <a:endParaRPr lang="en-US" sz="1600" kern="1200" dirty="0"/>
        </a:p>
      </dsp:txBody>
      <dsp:txXfrm>
        <a:off x="76146" y="531812"/>
        <a:ext cx="2696270" cy="2445572"/>
      </dsp:txXfrm>
    </dsp:sp>
    <dsp:sp modelId="{F410A8C9-45CC-4E72-8C95-CC731FB95207}">
      <dsp:nvSpPr>
        <dsp:cNvPr id="0" name=""/>
        <dsp:cNvSpPr/>
      </dsp:nvSpPr>
      <dsp:spPr>
        <a:xfrm>
          <a:off x="1658318" y="1907239"/>
          <a:ext cx="3294485" cy="3294485"/>
        </a:xfrm>
        <a:prstGeom prst="leftCircularArrow">
          <a:avLst>
            <a:gd name="adj1" fmla="val 3227"/>
            <a:gd name="adj2" fmla="val 397824"/>
            <a:gd name="adj3" fmla="val 2524517"/>
            <a:gd name="adj4" fmla="val 9375672"/>
            <a:gd name="adj5" fmla="val 37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9F2B1-9BFE-4B66-89CD-D3B91B902ECC}">
      <dsp:nvSpPr>
        <dsp:cNvPr id="0" name=""/>
        <dsp:cNvSpPr/>
      </dsp:nvSpPr>
      <dsp:spPr>
        <a:xfrm>
          <a:off x="637150" y="3164370"/>
          <a:ext cx="2531947" cy="1006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Deployment</a:t>
          </a:r>
          <a:endParaRPr lang="en-US" sz="2000" kern="1200" dirty="0"/>
        </a:p>
      </dsp:txBody>
      <dsp:txXfrm>
        <a:off x="666640" y="3193860"/>
        <a:ext cx="2472967" cy="947891"/>
      </dsp:txXfrm>
    </dsp:sp>
    <dsp:sp modelId="{D3AC481C-689D-429A-A4C1-C53010C122AB}">
      <dsp:nvSpPr>
        <dsp:cNvPr id="0" name=""/>
        <dsp:cNvSpPr/>
      </dsp:nvSpPr>
      <dsp:spPr>
        <a:xfrm>
          <a:off x="3746637" y="1306954"/>
          <a:ext cx="2848440" cy="2907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From the chosen algorithms with </a:t>
          </a:r>
          <a:r>
            <a:rPr lang="en-US" sz="1600" kern="1200" dirty="0" smtClean="0">
              <a:solidFill>
                <a:srgbClr val="0B49CB"/>
              </a:solidFill>
            </a:rPr>
            <a:t>GridSearchCv </a:t>
          </a:r>
          <a:endParaRPr lang="en-US" sz="1600" kern="1200" dirty="0">
            <a:solidFill>
              <a:srgbClr val="0B49CB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Check for hyper parameters with </a:t>
          </a:r>
          <a:r>
            <a:rPr lang="en-US" sz="1600" kern="1200" dirty="0" smtClean="0">
              <a:solidFill>
                <a:srgbClr val="0B49CB"/>
              </a:solidFill>
            </a:rPr>
            <a:t>.best_params</a:t>
          </a:r>
          <a:endParaRPr lang="en-US" sz="1600" kern="1200" dirty="0">
            <a:solidFill>
              <a:srgbClr val="0B49CB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Check for accuracy with </a:t>
          </a:r>
          <a:r>
            <a:rPr lang="en-US" sz="1600" kern="1200" dirty="0" smtClean="0">
              <a:solidFill>
                <a:srgbClr val="0B49CB"/>
              </a:solidFill>
            </a:rPr>
            <a:t>.score </a:t>
          </a:r>
          <a:r>
            <a:rPr lang="en-US" sz="1600" kern="1200" dirty="0" smtClean="0"/>
            <a:t>and </a:t>
          </a:r>
          <a:r>
            <a:rPr lang="en-US" sz="1600" kern="1200" dirty="0" smtClean="0">
              <a:solidFill>
                <a:srgbClr val="0B49CB"/>
              </a:solidFill>
            </a:rPr>
            <a:t>.best_score_</a:t>
          </a:r>
          <a:endParaRPr lang="en-US" sz="1600" kern="1200" dirty="0">
            <a:solidFill>
              <a:srgbClr val="0B49CB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Plot confusion matrix</a:t>
          </a:r>
          <a:endParaRPr lang="en-US" sz="1600" kern="1200" dirty="0"/>
        </a:p>
      </dsp:txBody>
      <dsp:txXfrm>
        <a:off x="3813553" y="1996967"/>
        <a:ext cx="2714608" cy="2150859"/>
      </dsp:txXfrm>
    </dsp:sp>
    <dsp:sp modelId="{4534076E-6FE5-4EF2-8578-B26CB10307CF}">
      <dsp:nvSpPr>
        <dsp:cNvPr id="0" name=""/>
        <dsp:cNvSpPr/>
      </dsp:nvSpPr>
      <dsp:spPr>
        <a:xfrm>
          <a:off x="5241401" y="-147423"/>
          <a:ext cx="3560521" cy="3560521"/>
        </a:xfrm>
        <a:prstGeom prst="circularArrow">
          <a:avLst>
            <a:gd name="adj1" fmla="val 2986"/>
            <a:gd name="adj2" fmla="val 366012"/>
            <a:gd name="adj3" fmla="val 19460845"/>
            <a:gd name="adj4" fmla="val 12577878"/>
            <a:gd name="adj5" fmla="val 348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8445F-745E-41A7-AD5E-5B4E8E4D8CE3}">
      <dsp:nvSpPr>
        <dsp:cNvPr id="0" name=""/>
        <dsp:cNvSpPr/>
      </dsp:nvSpPr>
      <dsp:spPr>
        <a:xfrm>
          <a:off x="4308356" y="809591"/>
          <a:ext cx="2531947" cy="1006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Evaluation</a:t>
          </a:r>
          <a:endParaRPr lang="en-US" sz="2000" kern="1200" dirty="0"/>
        </a:p>
      </dsp:txBody>
      <dsp:txXfrm>
        <a:off x="4337846" y="839081"/>
        <a:ext cx="2472967" cy="947891"/>
      </dsp:txXfrm>
    </dsp:sp>
    <dsp:sp modelId="{ADAC45DF-5C93-45A0-ABB7-E1B9DEB1582B}">
      <dsp:nvSpPr>
        <dsp:cNvPr id="0" name=""/>
        <dsp:cNvSpPr/>
      </dsp:nvSpPr>
      <dsp:spPr>
        <a:xfrm>
          <a:off x="7346575" y="1315021"/>
          <a:ext cx="2848440" cy="2349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Review all algorithms accuracy score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model with the best performance is the best algorithm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Plot bar chart to show best performing model</a:t>
          </a:r>
          <a:endParaRPr lang="en-US" sz="1600" kern="1200" dirty="0"/>
        </a:p>
      </dsp:txBody>
      <dsp:txXfrm>
        <a:off x="7400640" y="1369086"/>
        <a:ext cx="2740310" cy="1737801"/>
      </dsp:txXfrm>
    </dsp:sp>
    <dsp:sp modelId="{A2F86C82-67F2-4EE9-8C42-E96F6E578938}">
      <dsp:nvSpPr>
        <dsp:cNvPr id="0" name=""/>
        <dsp:cNvSpPr/>
      </dsp:nvSpPr>
      <dsp:spPr>
        <a:xfrm>
          <a:off x="7979562" y="3160953"/>
          <a:ext cx="2531947" cy="1006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Best Classification Model</a:t>
          </a:r>
          <a:endParaRPr lang="en-US" sz="2000" kern="1200" dirty="0"/>
        </a:p>
      </dsp:txBody>
      <dsp:txXfrm>
        <a:off x="8009052" y="3190443"/>
        <a:ext cx="2472967" cy="94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539952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Space-X Falcon 9 Landing Analysis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James Ogbu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16 - August - 2022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2681"/>
            <a:ext cx="4888916" cy="50323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Space-X dataset contains several launch facilities gotten from the “LaunchSite” columns it includes: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ESC LC 39A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 launch are made to an orbit which can be found in the “Orbit” column which includes: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2125" y="1412681"/>
            <a:ext cx="5235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Used .value_counts to determine: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Number of launches by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Number of occurrence by orbit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Number of occurrence of landing outcome by orbit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 smtClean="0"/>
              <a:t>Create Training label for successful launches to be “1” and unsuccessful to be “0” as a new column “Class”.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2128" y="5106837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ithub Link: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4" y="1535502"/>
            <a:ext cx="52276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Exploratory Data Analysis performed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Flight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Payload Mass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Launch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Orbit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CHARTS INCLUDE:</a:t>
            </a:r>
          </a:p>
          <a:p>
            <a:r>
              <a:rPr lang="en-US" dirty="0" smtClean="0">
                <a:solidFill>
                  <a:srgbClr val="0B49CB"/>
                </a:solidFill>
              </a:rPr>
              <a:t>Scatter Charts</a:t>
            </a:r>
            <a:r>
              <a:rPr lang="en-US" dirty="0" smtClean="0"/>
              <a:t> to visualize relationships between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Flight Number and launch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Payload and Launch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Orbit type and Flight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Payload and orbit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59260" y="1535502"/>
            <a:ext cx="5298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B49CB"/>
                </a:solidFill>
              </a:rPr>
              <a:t>Bar Chart</a:t>
            </a:r>
            <a:r>
              <a:rPr lang="en-US" dirty="0" smtClean="0"/>
              <a:t> to compare numeric value to categorical value: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Success Rate and Orbit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>
                <a:solidFill>
                  <a:srgbClr val="0B49CB"/>
                </a:solidFill>
              </a:rPr>
              <a:t>Line Chart </a:t>
            </a:r>
            <a:r>
              <a:rPr lang="en-US" dirty="0" smtClean="0"/>
              <a:t>to show the change in variable with time: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Success rate and time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60257" y="565624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 link: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5474"/>
            <a:ext cx="914124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1600" dirty="0" smtClean="0"/>
              <a:t>THE </a:t>
            </a:r>
            <a:r>
              <a:rPr lang="en-US" sz="1600" dirty="0" smtClean="0">
                <a:solidFill>
                  <a:srgbClr val="0B49CB"/>
                </a:solidFill>
              </a:rPr>
              <a:t>SQL QUIRES </a:t>
            </a:r>
            <a:r>
              <a:rPr lang="en-US" sz="1600" dirty="0" smtClean="0"/>
              <a:t>PERFORMED ON THE DATA</a:t>
            </a:r>
          </a:p>
          <a:p>
            <a:r>
              <a:rPr lang="en-US" sz="1600" dirty="0" smtClean="0"/>
              <a:t>Show the name of unique launch sites</a:t>
            </a:r>
          </a:p>
          <a:p>
            <a:r>
              <a:rPr lang="en-US" sz="1600" dirty="0" smtClean="0"/>
              <a:t>Show 5 records where launch sites begins with “CCA”</a:t>
            </a:r>
          </a:p>
          <a:p>
            <a:r>
              <a:rPr lang="en-US" sz="1600" dirty="0" smtClean="0"/>
              <a:t>Show the total payload mass carried by a booster launched by NASA(CRS)</a:t>
            </a:r>
          </a:p>
          <a:p>
            <a:r>
              <a:rPr lang="en-US" sz="1600" dirty="0" smtClean="0"/>
              <a:t>Show Average payload mass by booster version F(v1.1</a:t>
            </a:r>
          </a:p>
          <a:p>
            <a:r>
              <a:rPr lang="en-US" sz="1600" dirty="0" smtClean="0"/>
              <a:t>List  the date when the first successful landing on the ground pad was achieved</a:t>
            </a:r>
          </a:p>
          <a:p>
            <a:r>
              <a:rPr lang="en-US" sz="1600" dirty="0" smtClean="0"/>
              <a:t>List name of boosters which has success on a drone ship and a payload mass between 4000 and 6000 kg</a:t>
            </a:r>
          </a:p>
          <a:p>
            <a:r>
              <a:rPr lang="en-US" sz="1600" dirty="0" smtClean="0"/>
              <a:t>List successful and failed mission outcomes</a:t>
            </a:r>
          </a:p>
          <a:p>
            <a:r>
              <a:rPr lang="en-US" sz="1600" dirty="0" smtClean="0"/>
              <a:t>List the name of boosters version with the maximum payload mass</a:t>
            </a:r>
          </a:p>
          <a:p>
            <a:r>
              <a:rPr lang="en-US" sz="1600" dirty="0" smtClean="0"/>
              <a:t>List failed landing outcome on drone ships, their booster versions and launch site for 2015</a:t>
            </a:r>
          </a:p>
          <a:p>
            <a:r>
              <a:rPr lang="en-US" sz="1600" dirty="0" smtClean="0"/>
              <a:t>Rank the count of landing outcomes between 2010-06-04 and 2017-03-20 in descending order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11255" y="553895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Gihub</a:t>
            </a:r>
            <a:r>
              <a:rPr lang="en-US" sz="1600" dirty="0" smtClean="0"/>
              <a:t> link: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An interactive map was built with folium to visualize the launch  data </a:t>
            </a:r>
          </a:p>
          <a:p>
            <a:pPr lvl="1"/>
            <a:r>
              <a:rPr lang="en-US" sz="1600" dirty="0" smtClean="0"/>
              <a:t>All launch sites where marked using functions like</a:t>
            </a:r>
            <a:r>
              <a:rPr lang="en-US" sz="1600" dirty="0" smtClean="0">
                <a:solidFill>
                  <a:srgbClr val="0B49CB"/>
                </a:solidFill>
              </a:rPr>
              <a:t> .folium.circle </a:t>
            </a:r>
            <a:r>
              <a:rPr lang="en-US" sz="1600" dirty="0" smtClean="0"/>
              <a:t>and .</a:t>
            </a:r>
            <a:r>
              <a:rPr lang="en-US" sz="1600" dirty="0" smtClean="0">
                <a:solidFill>
                  <a:srgbClr val="0B49CB"/>
                </a:solidFill>
              </a:rPr>
              <a:t>folium.marker</a:t>
            </a:r>
            <a:r>
              <a:rPr lang="en-US" sz="1600" dirty="0">
                <a:solidFill>
                  <a:srgbClr val="0B49CB"/>
                </a:solidFill>
              </a:rPr>
              <a:t> </a:t>
            </a:r>
            <a:endParaRPr lang="en-US" sz="1600" dirty="0" smtClean="0">
              <a:solidFill>
                <a:srgbClr val="0B49CB"/>
              </a:solidFill>
            </a:endParaRP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Mark the successful and failed launches on each site on the map</a:t>
            </a:r>
          </a:p>
          <a:p>
            <a:pPr lvl="2"/>
            <a:r>
              <a:rPr lang="en-US" sz="1600" dirty="0" smtClean="0"/>
              <a:t>Launches with the same coordinates where clustered together </a:t>
            </a:r>
          </a:p>
          <a:p>
            <a:pPr lvl="2"/>
            <a:r>
              <a:rPr lang="en-US" sz="1600" dirty="0" smtClean="0"/>
              <a:t>Successful launches where assigned as green and failed as red from the “Class column”</a:t>
            </a:r>
          </a:p>
          <a:p>
            <a:pPr lvl="2"/>
            <a:r>
              <a:rPr lang="en-US" sz="1600" dirty="0" smtClean="0"/>
              <a:t>Creating an icon and a text label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 smtClean="0"/>
              <a:t>Calculate distance between launch site to its proximities</a:t>
            </a:r>
          </a:p>
          <a:p>
            <a:pPr lvl="2"/>
            <a:r>
              <a:rPr lang="en-US" sz="1600" dirty="0" smtClean="0"/>
              <a:t>Calculating the distance between points with the </a:t>
            </a:r>
            <a:r>
              <a:rPr lang="en-US" sz="1600" dirty="0" smtClean="0">
                <a:solidFill>
                  <a:srgbClr val="0B49CB"/>
                </a:solidFill>
              </a:rPr>
              <a:t>lat</a:t>
            </a:r>
            <a:r>
              <a:rPr lang="en-US" sz="1600" dirty="0" smtClean="0"/>
              <a:t> and</a:t>
            </a:r>
            <a:r>
              <a:rPr lang="en-US" sz="1600" dirty="0" smtClean="0">
                <a:solidFill>
                  <a:srgbClr val="0B49CB"/>
                </a:solidFill>
              </a:rPr>
              <a:t> long </a:t>
            </a:r>
            <a:r>
              <a:rPr lang="en-US" sz="1600" dirty="0" smtClean="0"/>
              <a:t>values</a:t>
            </a:r>
          </a:p>
          <a:p>
            <a:pPr lvl="2"/>
            <a:r>
              <a:rPr lang="en-US" sz="1600" dirty="0" smtClean="0"/>
              <a:t>Creating marker to show distance </a:t>
            </a:r>
          </a:p>
          <a:p>
            <a:pPr lvl="2"/>
            <a:r>
              <a:rPr lang="en-US" sz="1600" dirty="0" smtClean="0"/>
              <a:t>Display the distance between the two point with the help of .</a:t>
            </a:r>
            <a:r>
              <a:rPr lang="en-US" sz="1600" dirty="0" smtClean="0">
                <a:solidFill>
                  <a:srgbClr val="0B49CB"/>
                </a:solidFill>
              </a:rPr>
              <a:t>folium.polyline</a:t>
            </a:r>
            <a:r>
              <a:rPr lang="en-US" sz="1600" dirty="0" smtClean="0"/>
              <a:t> to add it to the map</a:t>
            </a:r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The following plots where created with </a:t>
            </a:r>
            <a:r>
              <a:rPr lang="en-US" sz="2000" dirty="0">
                <a:solidFill>
                  <a:srgbClr val="0B49CB"/>
                </a:solidFill>
              </a:rPr>
              <a:t>P</a:t>
            </a:r>
            <a:r>
              <a:rPr lang="en-US" sz="2000" dirty="0" smtClean="0">
                <a:solidFill>
                  <a:srgbClr val="0B49CB"/>
                </a:solidFill>
              </a:rPr>
              <a:t>lotly dash </a:t>
            </a:r>
            <a:r>
              <a:rPr lang="en-US" sz="2000" dirty="0" smtClean="0"/>
              <a:t>dashboard for an interactive visualization of the data: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Pie chart(</a:t>
            </a:r>
            <a:r>
              <a:rPr lang="en-US" sz="2000" dirty="0" smtClean="0">
                <a:solidFill>
                  <a:srgbClr val="0B49CB"/>
                </a:solidFill>
              </a:rPr>
              <a:t>.px.pie()</a:t>
            </a:r>
            <a:r>
              <a:rPr lang="en-US" sz="2000" dirty="0" smtClean="0"/>
              <a:t>) showing the total successful launches</a:t>
            </a:r>
          </a:p>
          <a:p>
            <a:pPr lvl="1"/>
            <a:r>
              <a:rPr lang="en-US" sz="1600" dirty="0" smtClean="0"/>
              <a:t>Shows Launch site success rate with percentage </a:t>
            </a:r>
          </a:p>
          <a:p>
            <a:pPr lvl="1"/>
            <a:r>
              <a:rPr lang="en-US" sz="1600" dirty="0" smtClean="0"/>
              <a:t>The chart could be filtered to show successful/failed launches using </a:t>
            </a:r>
            <a:r>
              <a:rPr lang="en-US" sz="1600" dirty="0" smtClean="0">
                <a:solidFill>
                  <a:srgbClr val="0B49CB"/>
                </a:solidFill>
              </a:rPr>
              <a:t>dcc.Dropdown</a:t>
            </a:r>
          </a:p>
          <a:p>
            <a:pPr lvl="1"/>
            <a:endParaRPr lang="en-US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Scatter Graph(</a:t>
            </a:r>
            <a:r>
              <a:rPr lang="en-US" sz="2000" dirty="0" smtClean="0">
                <a:solidFill>
                  <a:srgbClr val="0B49CB"/>
                </a:solidFill>
              </a:rPr>
              <a:t>px.scatter()</a:t>
            </a:r>
            <a:r>
              <a:rPr lang="en-US" sz="2000" dirty="0" smtClean="0"/>
              <a:t>) to show the correlation of successful and failed launches with payload mass</a:t>
            </a:r>
          </a:p>
          <a:p>
            <a:pPr lvl="1"/>
            <a:r>
              <a:rPr lang="en-US" sz="1600" dirty="0" smtClean="0"/>
              <a:t>It could be filtered using a </a:t>
            </a:r>
            <a:r>
              <a:rPr lang="en-US" sz="1600" dirty="0" smtClean="0">
                <a:solidFill>
                  <a:srgbClr val="0B49CB"/>
                </a:solidFill>
              </a:rPr>
              <a:t>.RrangeSlider()</a:t>
            </a:r>
            <a:r>
              <a:rPr lang="en-US" sz="1600" dirty="0" smtClean="0"/>
              <a:t> by range o payload mass</a:t>
            </a:r>
          </a:p>
          <a:p>
            <a:pPr lvl="1"/>
            <a:r>
              <a:rPr lang="en-US" sz="1600" dirty="0" smtClean="0"/>
              <a:t>Could be filtered by booster version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46028303"/>
              </p:ext>
            </p:extLst>
          </p:nvPr>
        </p:nvGraphicFramePr>
        <p:xfrm>
          <a:off x="769937" y="1447800"/>
          <a:ext cx="10515673" cy="497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175416"/>
            <a:ext cx="9687204" cy="2463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early flight are unsuccessful(flight numbers less than 30) from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CCAFS SLC 40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where made at 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CCAFS SLC 40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number of flight increases the success rate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early flight where in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KSC LC 39A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the launches from the site are mostly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flight from  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VAFB SLC 4E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where unsuccessful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flight from the  flight number 80 where successful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57174"/>
            <a:ext cx="10515600" cy="2718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02537"/>
            <a:ext cx="10515600" cy="17246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above 7000 kg has few unsuccessful landing but fewer launches of that nature where made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correlation of payload mass and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 carries variety of payload masses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469711"/>
            <a:ext cx="10515601" cy="2992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69453" y="1626950"/>
            <a:ext cx="5585060" cy="43986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The following Orbit has a success rate of 100%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(Earth-sun first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agrangian point)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(Geostationary Orbit)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 (High Earth Orbit)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( Sun synchronous Orbit)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The orbit with the lowest (0%) success rate 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(Heliocentric Orbit)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26950"/>
            <a:ext cx="4599441" cy="4599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756825"/>
            <a:ext cx="10687962" cy="12687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flight where to the ISS and GEO orbit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flight where taken to the LEO, ISS, PO and GEO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9" y="1386191"/>
            <a:ext cx="10515601" cy="33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54880"/>
            <a:ext cx="10515600" cy="11141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heavy payload of 10000 kg and above where being launched to VLEO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and SSO seems to have low payload mass compared to the other orbit type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86191"/>
            <a:ext cx="10515600" cy="3370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56027" y="1708919"/>
            <a:ext cx="3932238" cy="43166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launches has generally increased over the years with a dip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0% success rate from 2010 to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Current success rate of launches is at 80% as of year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389883"/>
            <a:ext cx="6270869" cy="4635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8" y="2387347"/>
            <a:ext cx="6197718" cy="2130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Elbow Connector 9"/>
          <p:cNvCxnSpPr>
            <a:stCxn id="8" idx="3"/>
            <a:endCxn id="11" idx="1"/>
          </p:cNvCxnSpPr>
          <p:nvPr/>
        </p:nvCxnSpPr>
        <p:spPr>
          <a:xfrm>
            <a:off x="6921466" y="3452580"/>
            <a:ext cx="2141612" cy="579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078" y="2893023"/>
            <a:ext cx="2222533" cy="2277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259724"/>
            <a:ext cx="5523164" cy="1313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</p:cNvCxnSpPr>
          <p:nvPr/>
        </p:nvCxnSpPr>
        <p:spPr>
          <a:xfrm flipH="1">
            <a:off x="5969876" y="2916647"/>
            <a:ext cx="323299" cy="919629"/>
          </a:xfrm>
          <a:prstGeom prst="bentConnector4">
            <a:avLst>
              <a:gd name="adj1" fmla="val -70709"/>
              <a:gd name="adj2" fmla="val 857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3698695"/>
            <a:ext cx="10515601" cy="2603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244687"/>
            <a:ext cx="6267979" cy="175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62" y="3996532"/>
            <a:ext cx="2084523" cy="1778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2" idx="3"/>
            <a:endCxn id="6" idx="1"/>
          </p:cNvCxnSpPr>
          <p:nvPr/>
        </p:nvCxnSpPr>
        <p:spPr>
          <a:xfrm>
            <a:off x="7037990" y="3122991"/>
            <a:ext cx="1864272" cy="17629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2287919"/>
            <a:ext cx="4835188" cy="2008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00" y="4092239"/>
            <a:ext cx="1800911" cy="1683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2" idx="3"/>
            <a:endCxn id="6" idx="1"/>
          </p:cNvCxnSpPr>
          <p:nvPr/>
        </p:nvCxnSpPr>
        <p:spPr>
          <a:xfrm>
            <a:off x="5605198" y="3292252"/>
            <a:ext cx="3879502" cy="16415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124" y="4013125"/>
            <a:ext cx="2187848" cy="1793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2270965"/>
            <a:ext cx="5231397" cy="1742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  <a:endCxn id="2" idx="1"/>
          </p:cNvCxnSpPr>
          <p:nvPr/>
        </p:nvCxnSpPr>
        <p:spPr>
          <a:xfrm>
            <a:off x="6001407" y="3142045"/>
            <a:ext cx="3268717" cy="17677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897" y="4256690"/>
            <a:ext cx="1947889" cy="1518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568289"/>
            <a:ext cx="5672111" cy="2489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Elbow Connector 6"/>
          <p:cNvCxnSpPr>
            <a:stCxn id="3" idx="3"/>
            <a:endCxn id="2" idx="1"/>
          </p:cNvCxnSpPr>
          <p:nvPr/>
        </p:nvCxnSpPr>
        <p:spPr>
          <a:xfrm>
            <a:off x="6442122" y="3812889"/>
            <a:ext cx="2596775" cy="1203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29773"/>
            <a:ext cx="10326708" cy="48974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and classification 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classification models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61" y="4298732"/>
            <a:ext cx="2381250" cy="15651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468189"/>
            <a:ext cx="6446394" cy="2388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  <a:endCxn id="2" idx="1"/>
          </p:cNvCxnSpPr>
          <p:nvPr/>
        </p:nvCxnSpPr>
        <p:spPr>
          <a:xfrm>
            <a:off x="7216405" y="3662395"/>
            <a:ext cx="1687956" cy="1418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79" y="2596573"/>
            <a:ext cx="1553032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5" y="2596573"/>
            <a:ext cx="5647615" cy="2285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  <a:endCxn id="2" idx="1"/>
          </p:cNvCxnSpPr>
          <p:nvPr/>
        </p:nvCxnSpPr>
        <p:spPr>
          <a:xfrm>
            <a:off x="6705600" y="3739301"/>
            <a:ext cx="3026979" cy="5717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12" y="4114800"/>
            <a:ext cx="3531499" cy="1910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" y="2705182"/>
            <a:ext cx="5629376" cy="2397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  <a:endCxn id="2" idx="1"/>
          </p:cNvCxnSpPr>
          <p:nvPr/>
        </p:nvCxnSpPr>
        <p:spPr>
          <a:xfrm>
            <a:off x="6579476" y="3904151"/>
            <a:ext cx="1174636" cy="11660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92" y="2923746"/>
            <a:ext cx="2891420" cy="3101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0" y="2923746"/>
            <a:ext cx="6200508" cy="2690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/>
          <p:cNvCxnSpPr>
            <a:stCxn id="6" idx="3"/>
            <a:endCxn id="2" idx="1"/>
          </p:cNvCxnSpPr>
          <p:nvPr/>
        </p:nvCxnSpPr>
        <p:spPr>
          <a:xfrm>
            <a:off x="7150608" y="4269081"/>
            <a:ext cx="1243584" cy="205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87184"/>
            <a:ext cx="5816956" cy="3249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 ON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61" y="3388249"/>
            <a:ext cx="3772150" cy="26966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5549462" y="3111888"/>
            <a:ext cx="1963999" cy="162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0011" y="5376671"/>
            <a:ext cx="581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space-x launches are located at the coats of united states of America in Florida and California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13199"/>
            <a:ext cx="4928510" cy="1953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AND 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0538" r="37710" b="10868"/>
          <a:stretch/>
        </p:blipFill>
        <p:spPr>
          <a:xfrm>
            <a:off x="770011" y="4089400"/>
            <a:ext cx="1748536" cy="1727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3" r="1564"/>
          <a:stretch/>
        </p:blipFill>
        <p:spPr>
          <a:xfrm>
            <a:off x="3680014" y="4089400"/>
            <a:ext cx="1742886" cy="17896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86" y="1730029"/>
            <a:ext cx="1840740" cy="1673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12586"/>
          <a:stretch/>
        </p:blipFill>
        <p:spPr>
          <a:xfrm>
            <a:off x="6584367" y="4044950"/>
            <a:ext cx="1722361" cy="1689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Arrow Connector 10"/>
          <p:cNvCxnSpPr>
            <a:endCxn id="4" idx="0"/>
          </p:cNvCxnSpPr>
          <p:nvPr/>
        </p:nvCxnSpPr>
        <p:spPr>
          <a:xfrm>
            <a:off x="1130300" y="2250017"/>
            <a:ext cx="513979" cy="183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0"/>
          </p:cNvCxnSpPr>
          <p:nvPr/>
        </p:nvCxnSpPr>
        <p:spPr>
          <a:xfrm flipH="1">
            <a:off x="4551457" y="2933700"/>
            <a:ext cx="528543" cy="115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5080000" y="2933700"/>
            <a:ext cx="1756601" cy="135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2"/>
          </p:cNvCxnSpPr>
          <p:nvPr/>
        </p:nvCxnSpPr>
        <p:spPr>
          <a:xfrm flipV="1">
            <a:off x="5080000" y="2566848"/>
            <a:ext cx="1399986" cy="36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79777" y="3758168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VAFB SLC-4E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40849" y="3761534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KSC LC-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79285" y="3675618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CCAFS SLC-40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85083" y="1433816"/>
            <a:ext cx="13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CCAFS LC-40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51423" y="2323884"/>
            <a:ext cx="3412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Launches has been grouped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B050"/>
                </a:solidFill>
              </a:rPr>
              <a:t>Green</a:t>
            </a:r>
            <a:r>
              <a:rPr lang="en-US" sz="1600" dirty="0" smtClean="0"/>
              <a:t> icons for successful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Red</a:t>
            </a:r>
            <a:r>
              <a:rPr lang="en-US" sz="1600" dirty="0" smtClean="0"/>
              <a:t> for failed launches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PROXIMITY OF LAUNCH SITES TO OTHER POINTS  OF INTEREST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5381" y="1539261"/>
            <a:ext cx="69106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B49CB"/>
                </a:solidFill>
              </a:rPr>
              <a:t>CCAFS SLC-40</a:t>
            </a:r>
            <a:r>
              <a:rPr lang="en-US" sz="1600" dirty="0" smtClean="0"/>
              <a:t> launch site as example site to understand placement of launch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coastline is about 0.78km from coastline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nearest highway is about 0.59km from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nearest railway is about 1.29km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nearest city is about 51.7km away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4051461"/>
            <a:ext cx="6299678" cy="1974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47" y="2834661"/>
            <a:ext cx="4086225" cy="3190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410404"/>
            <a:ext cx="2401888" cy="2320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70357"/>
            <a:ext cx="10515600" cy="3976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6275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RATE OF ALL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937" y="5689600"/>
            <a:ext cx="105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site </a:t>
            </a:r>
            <a:r>
              <a:rPr lang="en-US" dirty="0" smtClean="0">
                <a:solidFill>
                  <a:srgbClr val="0B49CB"/>
                </a:solidFill>
              </a:rPr>
              <a:t>KSC LC-39A </a:t>
            </a:r>
            <a:r>
              <a:rPr lang="en-US" dirty="0" smtClean="0"/>
              <a:t>has the highest success rate of a 41.7%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9" y="1600200"/>
            <a:ext cx="10629904" cy="48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cost of launching a Space-X Falcon 9 rocket is around $62m which is considerably cheaper compared to other providers which usually cost around $165m. Most of the savings made by Space-X is because of its landing capability of the first stage of the rocket which can be reused.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first stage of the rocket landing successfully can be predicted it would help to assess the cost of launch or if an alternative company should make a bid.</a:t>
            </a:r>
          </a:p>
          <a:p>
            <a:pPr algn="just">
              <a:spcBef>
                <a:spcPts val="1400"/>
              </a:spcBef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to predict if the first stage of the falcon 9 would land successfully or not.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87329"/>
            <a:ext cx="10515527" cy="4059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WITH THE HIGHEST SUCCESS RATE PIE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0011" y="5702300"/>
            <a:ext cx="803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launch site </a:t>
            </a:r>
            <a:r>
              <a:rPr lang="en-US" dirty="0" smtClean="0">
                <a:solidFill>
                  <a:srgbClr val="0B49CB"/>
                </a:solidFill>
              </a:rPr>
              <a:t>KSC LC-39A</a:t>
            </a:r>
            <a:r>
              <a:rPr lang="en-US" dirty="0" smtClean="0"/>
              <a:t> has a success rate of 76.9% and failed launches of 23.1%.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387790"/>
            <a:ext cx="5569163" cy="2295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924300"/>
            <a:ext cx="5569163" cy="2028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72" y="3924301"/>
            <a:ext cx="5003800" cy="2028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553201" y="1387790"/>
            <a:ext cx="4904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launch site is split into two 0-5000(Low payload) and 5000-1000(high payload load)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are more successful launches in sites with low payload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Booster types v1.0 and B5 are not used to launch heavy payload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6081" y="3221335"/>
            <a:ext cx="83431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1/2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0389" y="5563908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90767" y="5563908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457" y="5657850"/>
            <a:ext cx="136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payload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03238" y="5667375"/>
            <a:ext cx="140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404881"/>
            <a:ext cx="4482665" cy="240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11" y="3404881"/>
            <a:ext cx="4610656" cy="240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433268"/>
            <a:ext cx="2944739" cy="142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099079" y="1735239"/>
            <a:ext cx="71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models has virtually the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Decision tree having the highest .best_score  at 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K- Nearest Neighbor, SVM and Logistic regression having the highest .score  at 83.3%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76387"/>
            <a:ext cx="5126190" cy="4005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181726" y="2695575"/>
            <a:ext cx="432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models predicted the same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all the result 3 was a false positive which is an incorrect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remaining 15 where classified correctly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28750"/>
            <a:ext cx="9936089" cy="47976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early launches where unsuccessful but as the number of launches increases the launch success rate increases.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2010 to 2013 they was no successful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 2013 the success rate increased with a dip in the year 2018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the year 2020 the success rate was at 80%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orbit type has a 100% success rate ES-L1, GEO, HEO, and 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HEO and ES-L1 orbits has only 1 successful flight which explains the 100% success rate in this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is more impressive with 5 successful flights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VLEO(very low earth orbit) is associated with heavy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most successful launches is the KSC LC-39A with a success rate of 76.9% with a total success rate of 41.7% of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lower payload of &lt;5000kg are more successful than heavy payloads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used is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descision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tree with .best_score_ of 87.5%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2" y="1381842"/>
            <a:ext cx="4026410" cy="29290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Githhub link to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to data collection with API: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to data collection with web scraping: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08" y="1360647"/>
            <a:ext cx="3403641" cy="2677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953308" y="4156465"/>
            <a:ext cx="271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Success rate over the years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36" y="1360646"/>
            <a:ext cx="2614046" cy="2677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8513836" y="4159557"/>
            <a:ext cx="23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Orbit type success rate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6" y="4596823"/>
            <a:ext cx="4834019" cy="1428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5475" y="5379242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algorithm accuracy score and best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4854175" cy="500788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Space-X API using GET requests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5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5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Removed all NaN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Determined: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Number of launches each site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Number of occurrence of each orbit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Number of occurrence per orbit type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10000"/>
                  </a:schemeClr>
                </a:solidFill>
                <a:latin typeface="Abadi"/>
              </a:rPr>
              <a:t>Creating landing outcome labels</a:t>
            </a:r>
            <a:endParaRPr lang="en-US" sz="5600" dirty="0">
              <a:solidFill>
                <a:schemeClr val="bg2">
                  <a:lumMod val="1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4186" y="1966162"/>
            <a:ext cx="5661425" cy="470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Geospatial analytics using Folium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interactive dashboard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Preprocessing(standardize) the data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the data into training and testing data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 different classification models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hyperparameters using </a:t>
            </a:r>
            <a:r>
              <a:rPr lang="en-US" sz="1400" dirty="0" err="1">
                <a:solidFill>
                  <a:srgbClr val="0B49CB"/>
                </a:solidFill>
                <a:latin typeface="Abadi"/>
              </a:rPr>
              <a:t>GridSearchCV</a:t>
            </a:r>
            <a:endParaRPr lang="en-US" sz="1400" dirty="0">
              <a:solidFill>
                <a:srgbClr val="0B49CB"/>
              </a:solidFill>
              <a:latin typeface="Abadi"/>
            </a:endParaRP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confusion matrices for each model</a:t>
            </a:r>
          </a:p>
          <a:p>
            <a:pPr marL="742950" lvl="1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accuracy of the classification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collected for the analysis was gotten using two different methods one of which is the use of API requests from space-x public API and web scrapping of the data from a table in space-x Wikipedia entry.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Space-x columns: FlightNumber, Date, BoosterVersion, PayloadMass, Orbit, LaunchSite, outcome, Flights, GridFins, Reused, Legs, LandingPad, Block, ReusedCount, Serial, Logiitude, Latitiude.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73368" y="5369388"/>
            <a:ext cx="2112243" cy="656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7925584"/>
              </p:ext>
            </p:extLst>
          </p:nvPr>
        </p:nvGraphicFramePr>
        <p:xfrm>
          <a:off x="770011" y="1531819"/>
          <a:ext cx="7835045" cy="452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43191" y="5375027"/>
            <a:ext cx="2414781" cy="4981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5931134"/>
              </p:ext>
            </p:extLst>
          </p:nvPr>
        </p:nvGraphicFramePr>
        <p:xfrm>
          <a:off x="770010" y="1677898"/>
          <a:ext cx="7892525" cy="433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155be751-a274-42e8-93fb-f39d3b9bccc8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f80a141d-92ca-4d3d-9308-f7e7b1d44ce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2115</Words>
  <Application>Microsoft Office PowerPoint</Application>
  <PresentationFormat>Widescreen</PresentationFormat>
  <Paragraphs>342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hp</cp:lastModifiedBy>
  <cp:revision>289</cp:revision>
  <dcterms:created xsi:type="dcterms:W3CDTF">2021-04-29T18:58:34Z</dcterms:created>
  <dcterms:modified xsi:type="dcterms:W3CDTF">2022-08-19T15:58:09Z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